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3.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4.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slideLayouts/slideLayout17.xml" ContentType="application/vnd.openxmlformats-officedocument.presentationml.slideLayout+xml"/>
  <Override PartName="/ppt/theme/theme7.xml" ContentType="application/vnd.openxmlformats-officedocument.theme+xml"/>
  <Override PartName="/ppt/slideLayouts/slideLayout18.xml" ContentType="application/vnd.openxmlformats-officedocument.presentationml.slideLayout+xml"/>
  <Override PartName="/ppt/theme/theme8.xml" ContentType="application/vnd.openxmlformats-officedocument.theme+xml"/>
  <Override PartName="/ppt/slideLayouts/slideLayout19.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67" r:id="rId6"/>
    <p:sldMasterId id="2147483669" r:id="rId7"/>
    <p:sldMasterId id="2147483650" r:id="rId8"/>
    <p:sldMasterId id="2147483665" r:id="rId9"/>
    <p:sldMasterId id="2147483672" r:id="rId10"/>
    <p:sldMasterId id="2147483687" r:id="rId11"/>
    <p:sldMasterId id="2147483689" r:id="rId12"/>
  </p:sldMasterIdLst>
  <p:notesMasterIdLst>
    <p:notesMasterId r:id="rId19"/>
  </p:notesMasterIdLst>
  <p:handoutMasterIdLst>
    <p:handoutMasterId r:id="rId20"/>
  </p:handoutMasterIdLst>
  <p:sldIdLst>
    <p:sldId id="257" r:id="rId13"/>
    <p:sldId id="317" r:id="rId14"/>
    <p:sldId id="305" r:id="rId15"/>
    <p:sldId id="302" r:id="rId16"/>
    <p:sldId id="318" r:id="rId17"/>
    <p:sldId id="31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84C6"/>
    <a:srgbClr val="595959"/>
    <a:srgbClr val="0D3151"/>
    <a:srgbClr val="005382"/>
    <a:srgbClr val="72BF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0" d="100"/>
          <a:sy n="90" d="100"/>
        </p:scale>
        <p:origin x="370" y="67"/>
      </p:cViewPr>
      <p:guideLst/>
    </p:cSldViewPr>
  </p:slideViewPr>
  <p:notesTextViewPr>
    <p:cViewPr>
      <p:scale>
        <a:sx n="1" d="1"/>
        <a:sy n="1" d="1"/>
      </p:scale>
      <p:origin x="0" y="0"/>
    </p:cViewPr>
  </p:notesTextViewPr>
  <p:notesViewPr>
    <p:cSldViewPr snapToGrid="0">
      <p:cViewPr>
        <p:scale>
          <a:sx n="1" d="2"/>
          <a:sy n="1" d="2"/>
        </p:scale>
        <p:origin x="4632" y="113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1.xml"/><Relationship Id="rId18" Type="http://schemas.openxmlformats.org/officeDocument/2006/relationships/slide" Target="slides/slide6.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5.xml"/><Relationship Id="rId2" Type="http://schemas.openxmlformats.org/officeDocument/2006/relationships/customXml" Target="../customXml/item2.xml"/><Relationship Id="rId16" Type="http://schemas.openxmlformats.org/officeDocument/2006/relationships/slide" Target="slides/slide4.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3.xml"/><Relationship Id="rId23" Type="http://schemas.openxmlformats.org/officeDocument/2006/relationships/theme" Target="theme/theme1.xml"/><Relationship Id="rId10" Type="http://schemas.openxmlformats.org/officeDocument/2006/relationships/slideMaster" Target="slideMasters/slideMaster7.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2.xml"/><Relationship Id="rId22" Type="http://schemas.openxmlformats.org/officeDocument/2006/relationships/viewProps" Target="viewProps.xml"/></Relationships>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05/8/colors/accent1_2" csCatId="accent1" phldr="1"/>
      <dgm:spPr/>
      <dgm:t>
        <a:bodyPr/>
        <a:lstStyle/>
        <a:p>
          <a:endParaRPr lang="en-US"/>
        </a:p>
      </dgm:t>
    </dgm:pt>
    <dgm:pt modelId="{E754A2A0-41CE-428B-9DDC-DCD1FD12D16A}">
      <dgm:prSet/>
      <dgm:spPr/>
      <dgm:t>
        <a:bodyPr/>
        <a:lstStyle/>
        <a:p>
          <a:pPr>
            <a:lnSpc>
              <a:spcPct val="100000"/>
            </a:lnSpc>
            <a:defRPr b="1"/>
          </a:pPr>
          <a:r>
            <a:rPr lang="en-US" dirty="0">
              <a:solidFill>
                <a:srgbClr val="0D3151"/>
              </a:solidFill>
              <a:latin typeface="Source Sans Pro" panose="020B0503030403020204" pitchFamily="34" charset="0"/>
              <a:ea typeface="Source Sans Pro" panose="020B0503030403020204" pitchFamily="34" charset="0"/>
            </a:rPr>
            <a:t>Expectations</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r>
            <a:rPr lang="en-US" dirty="0">
              <a:solidFill>
                <a:srgbClr val="595959"/>
              </a:solidFill>
              <a:latin typeface="Source Sans Pro" panose="020B0503030403020204" pitchFamily="34" charset="0"/>
              <a:ea typeface="Source Sans Pro" panose="020B0503030403020204" pitchFamily="34" charset="0"/>
            </a:rPr>
            <a:t>Lowering of expected gains / growth as geopolitics and seasonality take hold.</a:t>
          </a:r>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solidFill>
                <a:srgbClr val="0D3151"/>
              </a:solidFill>
              <a:latin typeface="Source Sans Pro" panose="020B0503030403020204" pitchFamily="34" charset="0"/>
              <a:ea typeface="Source Sans Pro" panose="020B0503030403020204" pitchFamily="34" charset="0"/>
            </a:rPr>
            <a:t>Returns</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nSpc>
              <a:spcPct val="100000"/>
            </a:lnSpc>
          </a:pPr>
          <a:r>
            <a:rPr lang="en-US" dirty="0">
              <a:solidFill>
                <a:srgbClr val="595959"/>
              </a:solidFill>
              <a:latin typeface="Source Sans Pro" panose="020B0503030403020204" pitchFamily="34" charset="0"/>
              <a:ea typeface="Source Sans Pro" panose="020B0503030403020204" pitchFamily="34" charset="0"/>
            </a:rPr>
            <a:t>Market drawdown / liquidations in multiple asset classes raises the forecast for future returns.</a:t>
          </a:r>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1C1B28B7-2609-4BAA-AAAB-5801EDFD334C}">
      <dgm:prSet/>
      <dgm:spPr/>
      <dgm:t>
        <a:bodyPr/>
        <a:lstStyle/>
        <a:p>
          <a:pPr>
            <a:lnSpc>
              <a:spcPct val="100000"/>
            </a:lnSpc>
            <a:defRPr b="1"/>
          </a:pPr>
          <a:r>
            <a:rPr lang="en-US" dirty="0">
              <a:solidFill>
                <a:srgbClr val="0D3151"/>
              </a:solidFill>
              <a:latin typeface="Source Sans Pro" panose="020B0503030403020204" pitchFamily="34" charset="0"/>
              <a:ea typeface="Source Sans Pro" panose="020B0503030403020204" pitchFamily="34" charset="0"/>
            </a:rPr>
            <a:t>Sentiment</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r>
            <a:rPr lang="en-US" dirty="0">
              <a:solidFill>
                <a:srgbClr val="595959"/>
              </a:solidFill>
              <a:latin typeface="Source Sans Pro" panose="020B0503030403020204" pitchFamily="34" charset="0"/>
              <a:ea typeface="Source Sans Pro" panose="020B0503030403020204" pitchFamily="34" charset="0"/>
            </a:rPr>
            <a:t>It’s easier to be negative and fearful of the future, raising predictions of doom ahead.</a:t>
          </a:r>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custScaleX="93355">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custScaleX="87036">
        <dgm:presLayoutVars/>
      </dgm:prSet>
      <dgm:spPr/>
    </dgm:pt>
  </dgm:ptLst>
  <dgm:cxnLst>
    <dgm:cxn modelId="{4AF8E209-5190-4B87-9C5A-DCFFD1F7FD7A}" type="presOf" srcId="{1C1B28B7-2609-4BAA-AAAB-5801EDFD334C}" destId="{C4D97C04-1692-4931-9A64-809D862C1739}" srcOrd="0" destOrd="0" presId="urn:microsoft.com/office/officeart/2018/5/layout/CenteredIconLabelDescriptionList"/>
    <dgm:cxn modelId="{66A1232D-4774-4344-8240-52712E3001FB}" type="presOf" srcId="{B4C55E9F-B5C0-4AD1-919B-D2D83AC9CD40}" destId="{7CD40649-A74C-4AD8-B9D0-2573A1955C91}" srcOrd="0" destOrd="0" presId="urn:microsoft.com/office/officeart/2018/5/layout/CenteredIconLabelDescriptionList"/>
    <dgm:cxn modelId="{05037335-2E5B-48BE-86A9-5372B1A16299}" srcId="{E817CCF5-DA3F-4E5F-BE7C-D8111B2BFEBA}" destId="{1C1B28B7-2609-4BAA-AAAB-5801EDFD334C}" srcOrd="2" destOrd="0" parTransId="{2BF5F791-D223-44A4-B231-6C3F4B786D08}" sibTransId="{A432C086-9156-4D32-A06E-6E237CC66D92}"/>
    <dgm:cxn modelId="{6AA38B67-B007-4766-BA7A-F5A36CA02908}" type="presOf" srcId="{C2F66EED-74C3-4F36-A1D4-8AFCBB009938}" destId="{DD091D0A-5A25-4241-91F3-18D32B0BDD4F}" srcOrd="0" destOrd="0" presId="urn:microsoft.com/office/officeart/2018/5/layout/CenteredIconLabelDescriptionList"/>
    <dgm:cxn modelId="{68186948-1179-42AC-9BE4-BA07F72F3645}" type="presOf" srcId="{E754A2A0-41CE-428B-9DDC-DCD1FD12D16A}" destId="{DF27DA54-DCB6-45F4-890E-F7DCC5A4BE12}" srcOrd="0" destOrd="0" presId="urn:microsoft.com/office/officeart/2018/5/layout/CenteredIconLabelDescriptionList"/>
    <dgm:cxn modelId="{E989FD69-DBB1-48BF-9339-FB31343CE2E4}"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B2BEE9D2-644C-400C-8E33-2C4491C5B104}" srcId="{DCCE571A-4D30-4294-ABAF-6885F619D2D9}" destId="{B4C55E9F-B5C0-4AD1-919B-D2D83AC9CD40}" srcOrd="0" destOrd="0" parTransId="{D1B05DEA-DFE0-4560-B75F-1C2BCB67A7C6}" sibTransId="{A6301E27-5ACC-4907-A7C8-B41877235C87}"/>
    <dgm:cxn modelId="{E70347E4-4461-4B80-8927-4CA0AEBFAAF8}" srcId="{E817CCF5-DA3F-4E5F-BE7C-D8111B2BFEBA}" destId="{DCCE571A-4D30-4294-ABAF-6885F619D2D9}" srcOrd="1" destOrd="0" parTransId="{3AD83C96-5A95-4337-BF2D-97454AF7F108}" sibTransId="{2C1DF6EC-6090-4926-A556-3D2417B7F2AA}"/>
    <dgm:cxn modelId="{EB72E2E8-65DE-4389-994A-72CC1B934AA0}" type="presOf" srcId="{E817CCF5-DA3F-4E5F-BE7C-D8111B2BFEBA}" destId="{071926C8-9E08-4BE0-A1E4-133B16FF713E}" srcOrd="0" destOrd="0" presId="urn:microsoft.com/office/officeart/2018/5/layout/CenteredIconLabelDescriptionList"/>
    <dgm:cxn modelId="{36A28EFF-C325-4CBE-880B-2C45D722C33A}" type="presOf" srcId="{DCCE571A-4D30-4294-ABAF-6885F619D2D9}" destId="{3C1752BD-6530-4141-80E9-9A0923780DCB}" srcOrd="0" destOrd="0" presId="urn:microsoft.com/office/officeart/2018/5/layout/CenteredIconLabelDescriptionList"/>
    <dgm:cxn modelId="{C36ACD47-8495-4FC4-9320-927E9148CB2E}" type="presParOf" srcId="{071926C8-9E08-4BE0-A1E4-133B16FF713E}" destId="{1DA6F9F3-4A7F-42F9-8B77-7BD552F03105}" srcOrd="0" destOrd="0" presId="urn:microsoft.com/office/officeart/2018/5/layout/CenteredIconLabelDescriptionList"/>
    <dgm:cxn modelId="{CD2D0134-A8F7-45FA-A70A-3FBA93865462}" type="presParOf" srcId="{1DA6F9F3-4A7F-42F9-8B77-7BD552F03105}" destId="{AF72813A-2810-4A52-BE92-611D54918694}" srcOrd="0" destOrd="0" presId="urn:microsoft.com/office/officeart/2018/5/layout/CenteredIconLabelDescriptionList"/>
    <dgm:cxn modelId="{A814BA4E-DF40-4F24-8A06-1FFC3D27F670}" type="presParOf" srcId="{1DA6F9F3-4A7F-42F9-8B77-7BD552F03105}" destId="{0FF9AC2C-F836-43CA-8259-A20F609F4C83}" srcOrd="1" destOrd="0" presId="urn:microsoft.com/office/officeart/2018/5/layout/CenteredIconLabelDescriptionList"/>
    <dgm:cxn modelId="{F5E4E8F4-B09A-4957-8D7B-7F1D70E4E6D7}" type="presParOf" srcId="{1DA6F9F3-4A7F-42F9-8B77-7BD552F03105}" destId="{DF27DA54-DCB6-45F4-890E-F7DCC5A4BE12}" srcOrd="2" destOrd="0" presId="urn:microsoft.com/office/officeart/2018/5/layout/CenteredIconLabelDescriptionList"/>
    <dgm:cxn modelId="{1BAA5BBE-9009-4DC9-8FA7-F252DEC6E9B4}" type="presParOf" srcId="{1DA6F9F3-4A7F-42F9-8B77-7BD552F03105}" destId="{E3A03C26-8C60-4D73-A4C2-0678A1DD3B31}" srcOrd="3" destOrd="0" presId="urn:microsoft.com/office/officeart/2018/5/layout/CenteredIconLabelDescriptionList"/>
    <dgm:cxn modelId="{4ADD76CD-0241-48AA-93D8-33C9D13DA1E8}" type="presParOf" srcId="{1DA6F9F3-4A7F-42F9-8B77-7BD552F03105}" destId="{DD091D0A-5A25-4241-91F3-18D32B0BDD4F}" srcOrd="4" destOrd="0" presId="urn:microsoft.com/office/officeart/2018/5/layout/CenteredIconLabelDescriptionList"/>
    <dgm:cxn modelId="{9408A4EE-1828-4C51-AB13-811012B7A4D7}" type="presParOf" srcId="{071926C8-9E08-4BE0-A1E4-133B16FF713E}" destId="{2564C0D4-4875-421D-81DB-70BF6751BBA7}" srcOrd="1" destOrd="0" presId="urn:microsoft.com/office/officeart/2018/5/layout/CenteredIconLabelDescriptionList"/>
    <dgm:cxn modelId="{DB786CD3-19A0-4A68-BB44-178A31E0B0D3}" type="presParOf" srcId="{071926C8-9E08-4BE0-A1E4-133B16FF713E}" destId="{3076B9F9-EC92-4653-AC03-C71FD5E9A400}" srcOrd="2" destOrd="0" presId="urn:microsoft.com/office/officeart/2018/5/layout/CenteredIconLabelDescriptionList"/>
    <dgm:cxn modelId="{0CA15532-51D2-4701-89E1-5F7D9E95CDED}" type="presParOf" srcId="{3076B9F9-EC92-4653-AC03-C71FD5E9A400}" destId="{210823F6-AC1A-46E3-9D99-A319DF497539}" srcOrd="0" destOrd="0" presId="urn:microsoft.com/office/officeart/2018/5/layout/CenteredIconLabelDescriptionList"/>
    <dgm:cxn modelId="{A2B264A4-0FBB-46EC-9D22-0B660426D65B}" type="presParOf" srcId="{3076B9F9-EC92-4653-AC03-C71FD5E9A400}" destId="{2F262968-0DF4-4BB1-BD25-0ED2829FA45D}" srcOrd="1" destOrd="0" presId="urn:microsoft.com/office/officeart/2018/5/layout/CenteredIconLabelDescriptionList"/>
    <dgm:cxn modelId="{E9076D3A-68E1-439E-BB50-99CD7EC40657}" type="presParOf" srcId="{3076B9F9-EC92-4653-AC03-C71FD5E9A400}" destId="{3C1752BD-6530-4141-80E9-9A0923780DCB}" srcOrd="2" destOrd="0" presId="urn:microsoft.com/office/officeart/2018/5/layout/CenteredIconLabelDescriptionList"/>
    <dgm:cxn modelId="{E649C196-1D54-44AC-ABCC-D66F53E229AC}" type="presParOf" srcId="{3076B9F9-EC92-4653-AC03-C71FD5E9A400}" destId="{C393D316-1AB7-4A24-B8A5-3485F2713F88}" srcOrd="3" destOrd="0" presId="urn:microsoft.com/office/officeart/2018/5/layout/CenteredIconLabelDescriptionList"/>
    <dgm:cxn modelId="{6AB94F79-B03A-4D9D-9C2A-8AF7DCBFF138}" type="presParOf" srcId="{3076B9F9-EC92-4653-AC03-C71FD5E9A400}" destId="{7CD40649-A74C-4AD8-B9D0-2573A1955C91}" srcOrd="4" destOrd="0" presId="urn:microsoft.com/office/officeart/2018/5/layout/CenteredIconLabelDescriptionList"/>
    <dgm:cxn modelId="{2FE6CD81-03BB-4057-9B8C-B63788A347A4}" type="presParOf" srcId="{071926C8-9E08-4BE0-A1E4-133B16FF713E}" destId="{9A7327AD-D2A8-4CB1-B3E0-7543B1D84369}" srcOrd="3" destOrd="0" presId="urn:microsoft.com/office/officeart/2018/5/layout/CenteredIconLabelDescriptionList"/>
    <dgm:cxn modelId="{E5F39F9C-B57A-4C9F-8698-59B5DC69C21E}" type="presParOf" srcId="{071926C8-9E08-4BE0-A1E4-133B16FF713E}" destId="{13BCBAD6-8F08-4029-90C7-8E8A0D0733DD}" srcOrd="4" destOrd="0" presId="urn:microsoft.com/office/officeart/2018/5/layout/CenteredIconLabelDescriptionList"/>
    <dgm:cxn modelId="{92067EB2-0DE4-4D0E-A75E-1201BC4D1BA1}" type="presParOf" srcId="{13BCBAD6-8F08-4029-90C7-8E8A0D0733DD}" destId="{B0A3ABD2-C471-4A21-8AEF-3843C86919E1}" srcOrd="0" destOrd="0" presId="urn:microsoft.com/office/officeart/2018/5/layout/CenteredIconLabelDescriptionList"/>
    <dgm:cxn modelId="{3092EFBD-D172-4FD2-B2BF-18D16617DC1D}" type="presParOf" srcId="{13BCBAD6-8F08-4029-90C7-8E8A0D0733DD}" destId="{C05B68FE-639F-4FA9-A205-D74CFD77C39F}" srcOrd="1" destOrd="0" presId="urn:microsoft.com/office/officeart/2018/5/layout/CenteredIconLabelDescriptionList"/>
    <dgm:cxn modelId="{913B9A1D-7C0B-4778-BCEA-9583040C7461}" type="presParOf" srcId="{13BCBAD6-8F08-4029-90C7-8E8A0D0733DD}" destId="{C4D97C04-1692-4931-9A64-809D862C1739}" srcOrd="2" destOrd="0" presId="urn:microsoft.com/office/officeart/2018/5/layout/CenteredIconLabelDescriptionList"/>
    <dgm:cxn modelId="{BA73BFB8-8816-494C-833D-55BF83F9B377}" type="presParOf" srcId="{13BCBAD6-8F08-4029-90C7-8E8A0D0733DD}" destId="{62A868A2-37A4-4832-B3F5-E1EA98BA3648}" srcOrd="3" destOrd="0" presId="urn:microsoft.com/office/officeart/2018/5/layout/CenteredIconLabelDescriptionList"/>
    <dgm:cxn modelId="{8392785D-9B2A-48E2-8E8F-26DDBDDBD67D}" type="presParOf" srcId="{13BCBAD6-8F08-4029-90C7-8E8A0D0733DD}" destId="{6418EBED-F111-425B-8EE2-06B8B2297A68}"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051158" y="640663"/>
          <a:ext cx="1131046" cy="11310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900" y="1883658"/>
          <a:ext cx="3231562" cy="48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solidFill>
                <a:srgbClr val="0D3151"/>
              </a:solidFill>
              <a:latin typeface="Source Sans Pro" panose="020B0503030403020204" pitchFamily="34" charset="0"/>
              <a:ea typeface="Source Sans Pro" panose="020B0503030403020204" pitchFamily="34" charset="0"/>
            </a:rPr>
            <a:t>Expectations</a:t>
          </a:r>
        </a:p>
      </dsp:txBody>
      <dsp:txXfrm>
        <a:off x="900" y="1883658"/>
        <a:ext cx="3231562" cy="484734"/>
      </dsp:txXfrm>
    </dsp:sp>
    <dsp:sp modelId="{DD091D0A-5A25-4241-91F3-18D32B0BDD4F}">
      <dsp:nvSpPr>
        <dsp:cNvPr id="0" name=""/>
        <dsp:cNvSpPr/>
      </dsp:nvSpPr>
      <dsp:spPr>
        <a:xfrm>
          <a:off x="900" y="2420461"/>
          <a:ext cx="3231562" cy="823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rgbClr val="595959"/>
              </a:solidFill>
              <a:latin typeface="Source Sans Pro" panose="020B0503030403020204" pitchFamily="34" charset="0"/>
              <a:ea typeface="Source Sans Pro" panose="020B0503030403020204" pitchFamily="34" charset="0"/>
            </a:rPr>
            <a:t>Lowering of expected gains / growth as geopolitics and seasonality take hold.</a:t>
          </a:r>
        </a:p>
      </dsp:txBody>
      <dsp:txXfrm>
        <a:off x="900" y="2420461"/>
        <a:ext cx="3231562" cy="823639"/>
      </dsp:txXfrm>
    </dsp:sp>
    <dsp:sp modelId="{210823F6-AC1A-46E3-9D99-A319DF497539}">
      <dsp:nvSpPr>
        <dsp:cNvPr id="0" name=""/>
        <dsp:cNvSpPr/>
      </dsp:nvSpPr>
      <dsp:spPr>
        <a:xfrm>
          <a:off x="4848244" y="640663"/>
          <a:ext cx="1131046" cy="11310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797986" y="1883658"/>
          <a:ext cx="3231562" cy="48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solidFill>
                <a:srgbClr val="0D3151"/>
              </a:solidFill>
              <a:latin typeface="Source Sans Pro" panose="020B0503030403020204" pitchFamily="34" charset="0"/>
              <a:ea typeface="Source Sans Pro" panose="020B0503030403020204" pitchFamily="34" charset="0"/>
            </a:rPr>
            <a:t>Returns</a:t>
          </a:r>
        </a:p>
      </dsp:txBody>
      <dsp:txXfrm>
        <a:off x="3797986" y="1883658"/>
        <a:ext cx="3231562" cy="484734"/>
      </dsp:txXfrm>
    </dsp:sp>
    <dsp:sp modelId="{7CD40649-A74C-4AD8-B9D0-2573A1955C91}">
      <dsp:nvSpPr>
        <dsp:cNvPr id="0" name=""/>
        <dsp:cNvSpPr/>
      </dsp:nvSpPr>
      <dsp:spPr>
        <a:xfrm>
          <a:off x="3905354" y="2420461"/>
          <a:ext cx="3016825" cy="823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rgbClr val="595959"/>
              </a:solidFill>
              <a:latin typeface="Source Sans Pro" panose="020B0503030403020204" pitchFamily="34" charset="0"/>
              <a:ea typeface="Source Sans Pro" panose="020B0503030403020204" pitchFamily="34" charset="0"/>
            </a:rPr>
            <a:t>Market drawdown / liquidations in multiple asset classes raises the forecast for future returns.</a:t>
          </a:r>
        </a:p>
      </dsp:txBody>
      <dsp:txXfrm>
        <a:off x="3905354" y="2420461"/>
        <a:ext cx="3016825" cy="823639"/>
      </dsp:txXfrm>
    </dsp:sp>
    <dsp:sp modelId="{B0A3ABD2-C471-4A21-8AEF-3843C86919E1}">
      <dsp:nvSpPr>
        <dsp:cNvPr id="0" name=""/>
        <dsp:cNvSpPr/>
      </dsp:nvSpPr>
      <dsp:spPr>
        <a:xfrm>
          <a:off x="8645330" y="640663"/>
          <a:ext cx="1131046" cy="11310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595072" y="1883658"/>
          <a:ext cx="3231562" cy="4847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333500">
            <a:lnSpc>
              <a:spcPct val="100000"/>
            </a:lnSpc>
            <a:spcBef>
              <a:spcPct val="0"/>
            </a:spcBef>
            <a:spcAft>
              <a:spcPct val="35000"/>
            </a:spcAft>
            <a:buNone/>
            <a:defRPr b="1"/>
          </a:pPr>
          <a:r>
            <a:rPr lang="en-US" sz="3000" kern="1200" dirty="0">
              <a:solidFill>
                <a:srgbClr val="0D3151"/>
              </a:solidFill>
              <a:latin typeface="Source Sans Pro" panose="020B0503030403020204" pitchFamily="34" charset="0"/>
              <a:ea typeface="Source Sans Pro" panose="020B0503030403020204" pitchFamily="34" charset="0"/>
            </a:rPr>
            <a:t>Sentiment</a:t>
          </a:r>
        </a:p>
      </dsp:txBody>
      <dsp:txXfrm>
        <a:off x="7595072" y="1883658"/>
        <a:ext cx="3231562" cy="484734"/>
      </dsp:txXfrm>
    </dsp:sp>
    <dsp:sp modelId="{6418EBED-F111-425B-8EE2-06B8B2297A68}">
      <dsp:nvSpPr>
        <dsp:cNvPr id="0" name=""/>
        <dsp:cNvSpPr/>
      </dsp:nvSpPr>
      <dsp:spPr>
        <a:xfrm>
          <a:off x="7804542" y="2420461"/>
          <a:ext cx="2812622" cy="8236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solidFill>
                <a:srgbClr val="595959"/>
              </a:solidFill>
              <a:latin typeface="Source Sans Pro" panose="020B0503030403020204" pitchFamily="34" charset="0"/>
              <a:ea typeface="Source Sans Pro" panose="020B0503030403020204" pitchFamily="34" charset="0"/>
            </a:rPr>
            <a:t>It’s easier to be negative and fearful of the future, raising predictions of doom ahead.</a:t>
          </a:r>
        </a:p>
      </dsp:txBody>
      <dsp:txXfrm>
        <a:off x="7804542" y="2420461"/>
        <a:ext cx="2812622" cy="823639"/>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08E5BC9-1D3C-4D92-8086-3FC885D96704}" type="datetimeFigureOut">
              <a:rPr lang="en-US" smtClean="0"/>
              <a:t>5/6/2025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0FE0578-6C70-459B-AA4A-9E895326CAE2}" type="slidenum">
              <a:rPr lang="en-US" smtClean="0"/>
              <a:t>‹#›</a:t>
            </a:fld>
            <a:endParaRPr lang="en-US"/>
          </a:p>
        </p:txBody>
      </p:sp>
    </p:spTree>
    <p:extLst>
      <p:ext uri="{BB962C8B-B14F-4D97-AF65-F5344CB8AC3E}">
        <p14:creationId xmlns:p14="http://schemas.microsoft.com/office/powerpoint/2010/main" val="35822704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87BFCDE-6B3A-4867-8B54-9E47400B79A6}" type="datetimeFigureOut">
              <a:rPr lang="en-US" smtClean="0"/>
              <a:t>5/6/2025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DCEDE9-A4B2-4070-92EC-59DB635FBFB5}" type="slidenum">
              <a:rPr lang="en-US" smtClean="0"/>
              <a:t>‹#›</a:t>
            </a:fld>
            <a:endParaRPr lang="en-US"/>
          </a:p>
        </p:txBody>
      </p:sp>
    </p:spTree>
    <p:extLst>
      <p:ext uri="{BB962C8B-B14F-4D97-AF65-F5344CB8AC3E}">
        <p14:creationId xmlns:p14="http://schemas.microsoft.com/office/powerpoint/2010/main" val="37213974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7.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615354" y="4175641"/>
            <a:ext cx="5727819" cy="677713"/>
          </a:xfrm>
          <a:prstGeom prst="rect">
            <a:avLst/>
          </a:prstGeom>
        </p:spPr>
        <p:txBody>
          <a:bodyPr anchor="t"/>
          <a:lstStyle>
            <a:lvl1pPr algn="r">
              <a:lnSpc>
                <a:spcPct val="100000"/>
              </a:lnSpc>
              <a:defRPr sz="3200" baseline="0">
                <a:solidFill>
                  <a:schemeClr val="bg1"/>
                </a:solidFill>
                <a:latin typeface="Source Sans Pro Black" panose="020B0803030403020204" pitchFamily="34" charset="0"/>
                <a:ea typeface="Source Sans Pro Black" panose="020B0803030403020204" pitchFamily="34" charset="0"/>
              </a:defRPr>
            </a:lvl1pPr>
          </a:lstStyle>
          <a:p>
            <a:r>
              <a:rPr lang="en-US" dirty="0"/>
              <a:t>Insert Header Here</a:t>
            </a:r>
          </a:p>
        </p:txBody>
      </p:sp>
      <p:sp>
        <p:nvSpPr>
          <p:cNvPr id="6" name="Text Placeholder 5"/>
          <p:cNvSpPr>
            <a:spLocks noGrp="1"/>
          </p:cNvSpPr>
          <p:nvPr>
            <p:ph type="body" sz="quarter" idx="10" hasCustomPrompt="1"/>
          </p:nvPr>
        </p:nvSpPr>
        <p:spPr>
          <a:xfrm>
            <a:off x="5615473" y="4759203"/>
            <a:ext cx="5727700" cy="433387"/>
          </a:xfrm>
          <a:prstGeom prst="rect">
            <a:avLst/>
          </a:prstGeom>
        </p:spPr>
        <p:txBody>
          <a:bodyPr/>
          <a:lstStyle>
            <a:lvl1pPr marL="0" indent="0" algn="r">
              <a:buNone/>
              <a:defRPr sz="2800">
                <a:solidFill>
                  <a:schemeClr val="bg1"/>
                </a:solidFill>
                <a:latin typeface="Source Sans Pro ExtraLight" panose="020B0303030403020204" pitchFamily="34" charset="0"/>
                <a:ea typeface="Source Sans Pro ExtraLight" panose="020B0303030403020204" pitchFamily="34" charset="0"/>
              </a:defRPr>
            </a:lvl1pPr>
          </a:lstStyle>
          <a:p>
            <a:r>
              <a:rPr lang="en-US" sz="2400" dirty="0">
                <a:latin typeface="Source Sans Pro Light" panose="020B0403030403020204" pitchFamily="34" charset="0"/>
                <a:ea typeface="Source Sans Pro Light" panose="020B0403030403020204" pitchFamily="34" charset="0"/>
              </a:rPr>
              <a:t>Insert Sub-Header Here</a:t>
            </a:r>
          </a:p>
        </p:txBody>
      </p:sp>
      <p:sp>
        <p:nvSpPr>
          <p:cNvPr id="8" name="Text Placeholder 7"/>
          <p:cNvSpPr>
            <a:spLocks noGrp="1"/>
          </p:cNvSpPr>
          <p:nvPr>
            <p:ph type="body" sz="quarter" idx="11" hasCustomPrompt="1"/>
          </p:nvPr>
        </p:nvSpPr>
        <p:spPr>
          <a:xfrm>
            <a:off x="8393598" y="5611846"/>
            <a:ext cx="2949575" cy="328612"/>
          </a:xfrm>
          <a:prstGeom prst="rect">
            <a:avLst/>
          </a:prstGeom>
        </p:spPr>
        <p:txBody>
          <a:bodyPr/>
          <a:lstStyle>
            <a:lvl1pPr marL="0" indent="0" algn="r">
              <a:buNone/>
              <a:defRPr sz="1800" baseline="0">
                <a:solidFill>
                  <a:schemeClr val="bg1"/>
                </a:solidFill>
                <a:latin typeface="Source Sans Pro SemiBold" panose="020B0603030403020204" pitchFamily="34" charset="0"/>
                <a:ea typeface="Source Sans Pro SemiBold" panose="020B0603030403020204" pitchFamily="34" charset="0"/>
              </a:defRPr>
            </a:lvl1pPr>
          </a:lstStyle>
          <a:p>
            <a:pPr lvl="0"/>
            <a:r>
              <a:rPr lang="en-US" dirty="0"/>
              <a:t>Enter Date Here</a:t>
            </a:r>
          </a:p>
        </p:txBody>
      </p:sp>
    </p:spTree>
    <p:extLst>
      <p:ext uri="{BB962C8B-B14F-4D97-AF65-F5344CB8AC3E}">
        <p14:creationId xmlns:p14="http://schemas.microsoft.com/office/powerpoint/2010/main" val="21467412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22" name="Group 21"/>
          <p:cNvGrpSpPr/>
          <p:nvPr userDrawn="1"/>
        </p:nvGrpSpPr>
        <p:grpSpPr>
          <a:xfrm>
            <a:off x="927861" y="1494537"/>
            <a:ext cx="10317522" cy="4806461"/>
            <a:chOff x="1859879" y="1818908"/>
            <a:chExt cx="8143988" cy="3793911"/>
          </a:xfrm>
        </p:grpSpPr>
        <p:sp>
          <p:nvSpPr>
            <p:cNvPr id="26" name="Google Shape;250;p27">
              <a:extLst>
                <a:ext uri="{FF2B5EF4-FFF2-40B4-BE49-F238E27FC236}">
                  <a16:creationId xmlns:a16="http://schemas.microsoft.com/office/drawing/2014/main" id="{5982E6A6-845B-40A7-A8B7-DD1DB20FB928}"/>
                </a:ext>
              </a:extLst>
            </p:cNvPr>
            <p:cNvSpPr/>
            <p:nvPr userDrawn="1"/>
          </p:nvSpPr>
          <p:spPr>
            <a:xfrm>
              <a:off x="2324498" y="1818908"/>
              <a:ext cx="1106700" cy="1106700"/>
            </a:xfrm>
            <a:prstGeom prst="ellipse">
              <a:avLst/>
            </a:prstGeom>
            <a:solidFill>
              <a:schemeClr val="bg1">
                <a:lumMod val="95000"/>
              </a:schemeClr>
            </a:solidFill>
            <a:ln w="12700" cap="flat" cmpd="sng">
              <a:solidFill>
                <a:srgbClr val="D3D6DE"/>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8" name="Google Shape;251;p27">
              <a:extLst>
                <a:ext uri="{FF2B5EF4-FFF2-40B4-BE49-F238E27FC236}">
                  <a16:creationId xmlns:a16="http://schemas.microsoft.com/office/drawing/2014/main" id="{513043F2-4181-4197-817C-A7975B50152B}"/>
                </a:ext>
              </a:extLst>
            </p:cNvPr>
            <p:cNvSpPr/>
            <p:nvPr userDrawn="1"/>
          </p:nvSpPr>
          <p:spPr>
            <a:xfrm>
              <a:off x="1859879" y="2290981"/>
              <a:ext cx="2036100" cy="3321838"/>
            </a:xfrm>
            <a:prstGeom prst="rect">
              <a:avLst/>
            </a:prstGeom>
            <a:solidFill>
              <a:srgbClr val="42A5F5"/>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29" name="Google Shape;255;p27">
              <a:extLst>
                <a:ext uri="{FF2B5EF4-FFF2-40B4-BE49-F238E27FC236}">
                  <a16:creationId xmlns:a16="http://schemas.microsoft.com/office/drawing/2014/main" id="{3BFD78E5-F617-4273-8CC8-1678564B9896}"/>
                </a:ext>
              </a:extLst>
            </p:cNvPr>
            <p:cNvSpPr/>
            <p:nvPr userDrawn="1"/>
          </p:nvSpPr>
          <p:spPr>
            <a:xfrm>
              <a:off x="2462511" y="1956271"/>
              <a:ext cx="830700" cy="830700"/>
            </a:xfrm>
            <a:prstGeom prst="ellipse">
              <a:avLst/>
            </a:prstGeom>
            <a:solidFill>
              <a:srgbClr val="42A5F5"/>
            </a:solidFill>
            <a:ln w="28575" cap="flat" cmpd="sng">
              <a:solidFill>
                <a:schemeClr val="lt1"/>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0" name="Google Shape;253;p27">
              <a:extLst>
                <a:ext uri="{FF2B5EF4-FFF2-40B4-BE49-F238E27FC236}">
                  <a16:creationId xmlns:a16="http://schemas.microsoft.com/office/drawing/2014/main" id="{B34C7960-776A-4676-98A8-2CE22A4622A8}"/>
                </a:ext>
              </a:extLst>
            </p:cNvPr>
            <p:cNvSpPr/>
            <p:nvPr userDrawn="1"/>
          </p:nvSpPr>
          <p:spPr>
            <a:xfrm>
              <a:off x="4360461" y="1818908"/>
              <a:ext cx="1106700" cy="1106700"/>
            </a:xfrm>
            <a:prstGeom prst="ellipse">
              <a:avLst/>
            </a:prstGeom>
            <a:solidFill>
              <a:schemeClr val="bg1">
                <a:lumMod val="95000"/>
              </a:schemeClr>
            </a:solidFill>
            <a:ln w="12700" cap="flat" cmpd="sng">
              <a:solidFill>
                <a:srgbClr val="D3D6DE"/>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1" name="Google Shape;254;p27">
              <a:extLst>
                <a:ext uri="{FF2B5EF4-FFF2-40B4-BE49-F238E27FC236}">
                  <a16:creationId xmlns:a16="http://schemas.microsoft.com/office/drawing/2014/main" id="{9B12BFF6-28D2-4758-98F6-984CF90314CF}"/>
                </a:ext>
              </a:extLst>
            </p:cNvPr>
            <p:cNvSpPr/>
            <p:nvPr userDrawn="1"/>
          </p:nvSpPr>
          <p:spPr>
            <a:xfrm>
              <a:off x="3895842" y="2290981"/>
              <a:ext cx="2036100" cy="3321838"/>
            </a:xfrm>
            <a:prstGeom prst="rect">
              <a:avLst/>
            </a:prstGeom>
            <a:solidFill>
              <a:srgbClr val="0099FF"/>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2" name="Google Shape;255;p27">
              <a:extLst>
                <a:ext uri="{FF2B5EF4-FFF2-40B4-BE49-F238E27FC236}">
                  <a16:creationId xmlns:a16="http://schemas.microsoft.com/office/drawing/2014/main" id="{17142272-CA64-45F2-9641-FC8A58042046}"/>
                </a:ext>
              </a:extLst>
            </p:cNvPr>
            <p:cNvSpPr/>
            <p:nvPr userDrawn="1"/>
          </p:nvSpPr>
          <p:spPr>
            <a:xfrm>
              <a:off x="4498490" y="1956937"/>
              <a:ext cx="830700" cy="830700"/>
            </a:xfrm>
            <a:prstGeom prst="ellipse">
              <a:avLst/>
            </a:prstGeom>
            <a:solidFill>
              <a:srgbClr val="0099FF"/>
            </a:solidFill>
            <a:ln w="28575" cap="flat" cmpd="sng">
              <a:solidFill>
                <a:schemeClr val="lt1"/>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33" name="Google Shape;256;p27">
              <a:extLst>
                <a:ext uri="{FF2B5EF4-FFF2-40B4-BE49-F238E27FC236}">
                  <a16:creationId xmlns:a16="http://schemas.microsoft.com/office/drawing/2014/main" id="{F0DE2171-AE0B-4BD2-B5D3-34C565860A58}"/>
                </a:ext>
              </a:extLst>
            </p:cNvPr>
            <p:cNvSpPr/>
            <p:nvPr userDrawn="1"/>
          </p:nvSpPr>
          <p:spPr>
            <a:xfrm>
              <a:off x="6396423" y="1818908"/>
              <a:ext cx="1106700" cy="1106700"/>
            </a:xfrm>
            <a:prstGeom prst="ellipse">
              <a:avLst/>
            </a:prstGeom>
            <a:solidFill>
              <a:schemeClr val="bg1">
                <a:lumMod val="95000"/>
              </a:schemeClr>
            </a:solidFill>
            <a:ln w="12700" cap="flat" cmpd="sng">
              <a:solidFill>
                <a:srgbClr val="D3D6DE"/>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2" name="Google Shape;257;p27">
              <a:extLst>
                <a:ext uri="{FF2B5EF4-FFF2-40B4-BE49-F238E27FC236}">
                  <a16:creationId xmlns:a16="http://schemas.microsoft.com/office/drawing/2014/main" id="{56F5E80C-48F0-4F1D-9E72-51D42FADD255}"/>
                </a:ext>
              </a:extLst>
            </p:cNvPr>
            <p:cNvSpPr/>
            <p:nvPr userDrawn="1"/>
          </p:nvSpPr>
          <p:spPr>
            <a:xfrm>
              <a:off x="5931804" y="2290981"/>
              <a:ext cx="2036100" cy="3321838"/>
            </a:xfrm>
            <a:prstGeom prst="rect">
              <a:avLst/>
            </a:prstGeom>
            <a:solidFill>
              <a:srgbClr val="0B5382"/>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3" name="Google Shape;258;p27">
              <a:extLst>
                <a:ext uri="{FF2B5EF4-FFF2-40B4-BE49-F238E27FC236}">
                  <a16:creationId xmlns:a16="http://schemas.microsoft.com/office/drawing/2014/main" id="{AFEA5332-0DD2-4FA1-81F3-95453C9778D3}"/>
                </a:ext>
              </a:extLst>
            </p:cNvPr>
            <p:cNvSpPr/>
            <p:nvPr userDrawn="1"/>
          </p:nvSpPr>
          <p:spPr>
            <a:xfrm>
              <a:off x="6534452" y="1956937"/>
              <a:ext cx="830700" cy="830700"/>
            </a:xfrm>
            <a:prstGeom prst="ellipse">
              <a:avLst/>
            </a:prstGeom>
            <a:solidFill>
              <a:srgbClr val="0B5382"/>
            </a:solidFill>
            <a:ln w="28575" cap="flat" cmpd="sng">
              <a:solidFill>
                <a:schemeClr val="lt1"/>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4" name="Google Shape;259;p27">
              <a:extLst>
                <a:ext uri="{FF2B5EF4-FFF2-40B4-BE49-F238E27FC236}">
                  <a16:creationId xmlns:a16="http://schemas.microsoft.com/office/drawing/2014/main" id="{E705C895-6694-471C-9AA7-27BB67F76C6B}"/>
                </a:ext>
              </a:extLst>
            </p:cNvPr>
            <p:cNvSpPr/>
            <p:nvPr userDrawn="1"/>
          </p:nvSpPr>
          <p:spPr>
            <a:xfrm>
              <a:off x="8432386" y="1818908"/>
              <a:ext cx="1106700" cy="1106700"/>
            </a:xfrm>
            <a:prstGeom prst="ellipse">
              <a:avLst/>
            </a:prstGeom>
            <a:solidFill>
              <a:schemeClr val="bg1">
                <a:lumMod val="95000"/>
              </a:schemeClr>
            </a:solidFill>
            <a:ln w="12700" cap="flat" cmpd="sng">
              <a:solidFill>
                <a:srgbClr val="D3D6DE"/>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5" name="Google Shape;260;p27">
              <a:extLst>
                <a:ext uri="{FF2B5EF4-FFF2-40B4-BE49-F238E27FC236}">
                  <a16:creationId xmlns:a16="http://schemas.microsoft.com/office/drawing/2014/main" id="{61C3527D-DB0D-4B44-A46A-E8051E863E37}"/>
                </a:ext>
              </a:extLst>
            </p:cNvPr>
            <p:cNvSpPr/>
            <p:nvPr userDrawn="1"/>
          </p:nvSpPr>
          <p:spPr>
            <a:xfrm>
              <a:off x="7967767" y="2290981"/>
              <a:ext cx="2036100" cy="3321838"/>
            </a:xfrm>
            <a:prstGeom prst="rect">
              <a:avLst/>
            </a:prstGeom>
            <a:solidFill>
              <a:srgbClr val="0C3151"/>
            </a:solidFill>
            <a:ln>
              <a:noFill/>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sp>
          <p:nvSpPr>
            <p:cNvPr id="46" name="Google Shape;261;p27">
              <a:extLst>
                <a:ext uri="{FF2B5EF4-FFF2-40B4-BE49-F238E27FC236}">
                  <a16:creationId xmlns:a16="http://schemas.microsoft.com/office/drawing/2014/main" id="{4C75E2C4-E5AB-4F01-A492-5E615537AFFE}"/>
                </a:ext>
              </a:extLst>
            </p:cNvPr>
            <p:cNvSpPr/>
            <p:nvPr userDrawn="1"/>
          </p:nvSpPr>
          <p:spPr>
            <a:xfrm>
              <a:off x="8570415" y="1956937"/>
              <a:ext cx="830700" cy="830700"/>
            </a:xfrm>
            <a:prstGeom prst="ellipse">
              <a:avLst/>
            </a:prstGeom>
            <a:solidFill>
              <a:srgbClr val="0C3151"/>
            </a:solidFill>
            <a:ln w="28575" cap="flat" cmpd="sng">
              <a:solidFill>
                <a:schemeClr val="lt1"/>
              </a:solidFill>
              <a:prstDash val="solid"/>
              <a:miter lim="800000"/>
              <a:headEnd type="none" w="sm" len="sm"/>
              <a:tailEnd type="none" w="sm" len="sm"/>
            </a:ln>
          </p:spPr>
          <p:txBody>
            <a:bodyPr spcFirstLastPara="1" wrap="square" lIns="34275" tIns="17150" rIns="34275" bIns="1715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Calibri"/>
                <a:ea typeface="Calibri"/>
                <a:cs typeface="Calibri"/>
                <a:sym typeface="Calibri"/>
              </a:endParaRPr>
            </a:p>
          </p:txBody>
        </p:sp>
      </p:grpSp>
      <p:sp>
        <p:nvSpPr>
          <p:cNvPr id="47" name="Text Placeholder 8"/>
          <p:cNvSpPr>
            <a:spLocks noGrp="1"/>
          </p:cNvSpPr>
          <p:nvPr>
            <p:ph type="body" sz="quarter" idx="11"/>
          </p:nvPr>
        </p:nvSpPr>
        <p:spPr>
          <a:xfrm>
            <a:off x="2713587" y="799164"/>
            <a:ext cx="7104179" cy="509872"/>
          </a:xfrm>
          <a:prstGeom prst="rect">
            <a:avLst/>
          </a:prstGeom>
        </p:spPr>
        <p:txBody>
          <a:bodyPr/>
          <a:lstStyle>
            <a:lvl1pPr marL="0" indent="0" algn="ctr">
              <a:buNone/>
              <a:defRPr sz="3200">
                <a:solidFill>
                  <a:srgbClr val="595959"/>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dirty="0"/>
              <a:t>Click to edit Master text styles</a:t>
            </a:r>
          </a:p>
        </p:txBody>
      </p:sp>
      <p:sp>
        <p:nvSpPr>
          <p:cNvPr id="48" name="Rectangle 47"/>
          <p:cNvSpPr/>
          <p:nvPr userDrawn="1"/>
        </p:nvSpPr>
        <p:spPr>
          <a:xfrm>
            <a:off x="5807242" y="1309036"/>
            <a:ext cx="699436" cy="96253"/>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Google Shape;262;p27">
            <a:extLst>
              <a:ext uri="{FF2B5EF4-FFF2-40B4-BE49-F238E27FC236}">
                <a16:creationId xmlns:a16="http://schemas.microsoft.com/office/drawing/2014/main" id="{51316C30-3E4F-4865-AAC1-405DA851D9CB}"/>
              </a:ext>
            </a:extLst>
          </p:cNvPr>
          <p:cNvSpPr txBox="1"/>
          <p:nvPr userDrawn="1"/>
        </p:nvSpPr>
        <p:spPr>
          <a:xfrm>
            <a:off x="1908801" y="2003934"/>
            <a:ext cx="600900" cy="432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rPr>
              <a:t>01</a:t>
            </a:r>
            <a:endParaRPr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endParaRPr>
          </a:p>
        </p:txBody>
      </p:sp>
      <p:sp>
        <p:nvSpPr>
          <p:cNvPr id="50" name="Google Shape;263;p27">
            <a:extLst>
              <a:ext uri="{FF2B5EF4-FFF2-40B4-BE49-F238E27FC236}">
                <a16:creationId xmlns:a16="http://schemas.microsoft.com/office/drawing/2014/main" id="{F57952F9-8F91-456D-B4D5-A77E969EDDAF}"/>
              </a:ext>
            </a:extLst>
          </p:cNvPr>
          <p:cNvSpPr txBox="1"/>
          <p:nvPr userDrawn="1"/>
        </p:nvSpPr>
        <p:spPr>
          <a:xfrm>
            <a:off x="4509137" y="2023345"/>
            <a:ext cx="600900" cy="432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rPr>
              <a:t>02</a:t>
            </a:r>
            <a:endParaRPr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endParaRPr>
          </a:p>
        </p:txBody>
      </p:sp>
      <p:sp>
        <p:nvSpPr>
          <p:cNvPr id="52" name="Google Shape;264;p27">
            <a:extLst>
              <a:ext uri="{FF2B5EF4-FFF2-40B4-BE49-F238E27FC236}">
                <a16:creationId xmlns:a16="http://schemas.microsoft.com/office/drawing/2014/main" id="{8F4CBF0D-06D6-48CE-99AB-11D68C4B91B3}"/>
              </a:ext>
            </a:extLst>
          </p:cNvPr>
          <p:cNvSpPr txBox="1"/>
          <p:nvPr userDrawn="1"/>
        </p:nvSpPr>
        <p:spPr>
          <a:xfrm>
            <a:off x="7075840" y="1999583"/>
            <a:ext cx="600900" cy="432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rPr>
              <a:t>03</a:t>
            </a:r>
            <a:endParaRPr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endParaRPr>
          </a:p>
        </p:txBody>
      </p:sp>
      <p:sp>
        <p:nvSpPr>
          <p:cNvPr id="54" name="Google Shape;265;p27">
            <a:extLst>
              <a:ext uri="{FF2B5EF4-FFF2-40B4-BE49-F238E27FC236}">
                <a16:creationId xmlns:a16="http://schemas.microsoft.com/office/drawing/2014/main" id="{DE4FF6AA-D692-4932-AAA2-396D1735394A}"/>
              </a:ext>
            </a:extLst>
          </p:cNvPr>
          <p:cNvSpPr txBox="1"/>
          <p:nvPr userDrawn="1"/>
        </p:nvSpPr>
        <p:spPr>
          <a:xfrm>
            <a:off x="9673957" y="2031580"/>
            <a:ext cx="600900" cy="432900"/>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2300"/>
              <a:buFont typeface="Arial"/>
              <a:buNone/>
            </a:pPr>
            <a:r>
              <a:rPr lang="en"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rPr>
              <a:t>04</a:t>
            </a:r>
            <a:endParaRPr sz="2300" b="1" i="0" u="none" strike="noStrike" cap="none" dirty="0">
              <a:solidFill>
                <a:schemeClr val="lt1"/>
              </a:solidFill>
              <a:latin typeface="Source Sans Pro Black" panose="020B0803030403020204" pitchFamily="34" charset="0"/>
              <a:ea typeface="Source Sans Pro Black" panose="020B0803030403020204" pitchFamily="34" charset="0"/>
              <a:cs typeface="Open Sans"/>
              <a:sym typeface="Open Sans"/>
            </a:endParaRPr>
          </a:p>
        </p:txBody>
      </p:sp>
      <p:sp>
        <p:nvSpPr>
          <p:cNvPr id="56" name="Text Placeholder 11">
            <a:extLst>
              <a:ext uri="{FF2B5EF4-FFF2-40B4-BE49-F238E27FC236}">
                <a16:creationId xmlns:a16="http://schemas.microsoft.com/office/drawing/2014/main" id="{0DE72FA2-2F21-4AE1-94F5-7326B6F02C3C}"/>
              </a:ext>
            </a:extLst>
          </p:cNvPr>
          <p:cNvSpPr>
            <a:spLocks noGrp="1"/>
          </p:cNvSpPr>
          <p:nvPr>
            <p:ph type="body" sz="quarter" idx="13" hasCustomPrompt="1"/>
          </p:nvPr>
        </p:nvSpPr>
        <p:spPr>
          <a:xfrm>
            <a:off x="1396295" y="3246368"/>
            <a:ext cx="1582089" cy="250336"/>
          </a:xfrm>
          <a:prstGeom prst="rect">
            <a:avLst/>
          </a:prstGeom>
        </p:spPr>
        <p:txBody>
          <a:bodyPr/>
          <a:lstStyle>
            <a:lvl1pPr marL="0" indent="0">
              <a:buNone/>
              <a:defRPr sz="1400" b="1">
                <a:solidFill>
                  <a:schemeClr val="bg1"/>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58" name="Text Placeholder 36">
            <a:extLst>
              <a:ext uri="{FF2B5EF4-FFF2-40B4-BE49-F238E27FC236}">
                <a16:creationId xmlns:a16="http://schemas.microsoft.com/office/drawing/2014/main" id="{3D47EBDA-5688-48A8-83C6-695F712B0D6F}"/>
              </a:ext>
            </a:extLst>
          </p:cNvPr>
          <p:cNvSpPr>
            <a:spLocks noGrp="1"/>
          </p:cNvSpPr>
          <p:nvPr>
            <p:ph type="body" sz="quarter" idx="14"/>
          </p:nvPr>
        </p:nvSpPr>
        <p:spPr>
          <a:xfrm>
            <a:off x="1386905" y="3582801"/>
            <a:ext cx="1606550" cy="1692213"/>
          </a:xfrm>
          <a:prstGeom prst="rect">
            <a:avLst/>
          </a:prstGeom>
        </p:spPr>
        <p:txBody>
          <a:bodyPr/>
          <a:lstStyle>
            <a:lvl1pPr marL="0" indent="0">
              <a:buNone/>
              <a:defRPr sz="1200">
                <a:solidFill>
                  <a:schemeClr val="bg1"/>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sp>
        <p:nvSpPr>
          <p:cNvPr id="59" name="Text Placeholder 11">
            <a:extLst>
              <a:ext uri="{FF2B5EF4-FFF2-40B4-BE49-F238E27FC236}">
                <a16:creationId xmlns:a16="http://schemas.microsoft.com/office/drawing/2014/main" id="{F834054A-4FC6-426C-874C-4A56C2765660}"/>
              </a:ext>
            </a:extLst>
          </p:cNvPr>
          <p:cNvSpPr>
            <a:spLocks noGrp="1"/>
          </p:cNvSpPr>
          <p:nvPr>
            <p:ph type="body" sz="quarter" idx="15" hasCustomPrompt="1"/>
          </p:nvPr>
        </p:nvSpPr>
        <p:spPr>
          <a:xfrm>
            <a:off x="3981812" y="3194631"/>
            <a:ext cx="1582089" cy="250336"/>
          </a:xfrm>
          <a:prstGeom prst="rect">
            <a:avLst/>
          </a:prstGeom>
        </p:spPr>
        <p:txBody>
          <a:bodyPr/>
          <a:lstStyle>
            <a:lvl1pPr marL="0" indent="0">
              <a:buNone/>
              <a:defRPr sz="1400" b="1">
                <a:solidFill>
                  <a:schemeClr val="bg1"/>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60" name="Text Placeholder 36">
            <a:extLst>
              <a:ext uri="{FF2B5EF4-FFF2-40B4-BE49-F238E27FC236}">
                <a16:creationId xmlns:a16="http://schemas.microsoft.com/office/drawing/2014/main" id="{6A20815A-CBFE-4992-88B4-928639BF943E}"/>
              </a:ext>
            </a:extLst>
          </p:cNvPr>
          <p:cNvSpPr>
            <a:spLocks noGrp="1"/>
          </p:cNvSpPr>
          <p:nvPr>
            <p:ph type="body" sz="quarter" idx="16"/>
          </p:nvPr>
        </p:nvSpPr>
        <p:spPr>
          <a:xfrm>
            <a:off x="3972422" y="3531064"/>
            <a:ext cx="1606550" cy="1692213"/>
          </a:xfrm>
          <a:prstGeom prst="rect">
            <a:avLst/>
          </a:prstGeom>
        </p:spPr>
        <p:txBody>
          <a:bodyPr/>
          <a:lstStyle>
            <a:lvl1pPr marL="0" indent="0">
              <a:buNone/>
              <a:defRPr sz="1200">
                <a:solidFill>
                  <a:schemeClr val="bg1"/>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sp>
        <p:nvSpPr>
          <p:cNvPr id="61" name="Text Placeholder 11">
            <a:extLst>
              <a:ext uri="{FF2B5EF4-FFF2-40B4-BE49-F238E27FC236}">
                <a16:creationId xmlns:a16="http://schemas.microsoft.com/office/drawing/2014/main" id="{505EE00E-5250-4C43-8DEB-34C693E7A8CE}"/>
              </a:ext>
            </a:extLst>
          </p:cNvPr>
          <p:cNvSpPr>
            <a:spLocks noGrp="1"/>
          </p:cNvSpPr>
          <p:nvPr>
            <p:ph type="body" sz="quarter" idx="17" hasCustomPrompt="1"/>
          </p:nvPr>
        </p:nvSpPr>
        <p:spPr>
          <a:xfrm>
            <a:off x="6621935" y="3216048"/>
            <a:ext cx="1582089" cy="250336"/>
          </a:xfrm>
          <a:prstGeom prst="rect">
            <a:avLst/>
          </a:prstGeom>
        </p:spPr>
        <p:txBody>
          <a:bodyPr/>
          <a:lstStyle>
            <a:lvl1pPr marL="0" indent="0">
              <a:buNone/>
              <a:defRPr sz="1400" b="1">
                <a:solidFill>
                  <a:schemeClr val="bg1"/>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62" name="Text Placeholder 36">
            <a:extLst>
              <a:ext uri="{FF2B5EF4-FFF2-40B4-BE49-F238E27FC236}">
                <a16:creationId xmlns:a16="http://schemas.microsoft.com/office/drawing/2014/main" id="{F3E346F5-5241-490B-A0B3-D03783FC4399}"/>
              </a:ext>
            </a:extLst>
          </p:cNvPr>
          <p:cNvSpPr>
            <a:spLocks noGrp="1"/>
          </p:cNvSpPr>
          <p:nvPr>
            <p:ph type="body" sz="quarter" idx="18"/>
          </p:nvPr>
        </p:nvSpPr>
        <p:spPr>
          <a:xfrm>
            <a:off x="6612545" y="3552481"/>
            <a:ext cx="1606550" cy="1692213"/>
          </a:xfrm>
          <a:prstGeom prst="rect">
            <a:avLst/>
          </a:prstGeom>
        </p:spPr>
        <p:txBody>
          <a:bodyPr/>
          <a:lstStyle>
            <a:lvl1pPr marL="0" indent="0">
              <a:buNone/>
              <a:defRPr sz="1200">
                <a:solidFill>
                  <a:schemeClr val="bg1"/>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sp>
        <p:nvSpPr>
          <p:cNvPr id="63" name="Text Placeholder 11">
            <a:extLst>
              <a:ext uri="{FF2B5EF4-FFF2-40B4-BE49-F238E27FC236}">
                <a16:creationId xmlns:a16="http://schemas.microsoft.com/office/drawing/2014/main" id="{259CD2CE-0138-4C8B-A4BF-350B471E0F59}"/>
              </a:ext>
            </a:extLst>
          </p:cNvPr>
          <p:cNvSpPr>
            <a:spLocks noGrp="1"/>
          </p:cNvSpPr>
          <p:nvPr>
            <p:ph type="body" sz="quarter" idx="19" hasCustomPrompt="1"/>
          </p:nvPr>
        </p:nvSpPr>
        <p:spPr>
          <a:xfrm>
            <a:off x="9198070" y="3194631"/>
            <a:ext cx="1582089" cy="250336"/>
          </a:xfrm>
          <a:prstGeom prst="rect">
            <a:avLst/>
          </a:prstGeom>
        </p:spPr>
        <p:txBody>
          <a:bodyPr/>
          <a:lstStyle>
            <a:lvl1pPr marL="0" indent="0">
              <a:buNone/>
              <a:defRPr sz="1400" b="1">
                <a:solidFill>
                  <a:schemeClr val="bg1"/>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64" name="Text Placeholder 36">
            <a:extLst>
              <a:ext uri="{FF2B5EF4-FFF2-40B4-BE49-F238E27FC236}">
                <a16:creationId xmlns:a16="http://schemas.microsoft.com/office/drawing/2014/main" id="{649D3E8A-9216-4BA6-959A-2A6C795ECF2C}"/>
              </a:ext>
            </a:extLst>
          </p:cNvPr>
          <p:cNvSpPr>
            <a:spLocks noGrp="1"/>
          </p:cNvSpPr>
          <p:nvPr>
            <p:ph type="body" sz="quarter" idx="20"/>
          </p:nvPr>
        </p:nvSpPr>
        <p:spPr>
          <a:xfrm>
            <a:off x="9188680" y="3531064"/>
            <a:ext cx="1606550" cy="1692213"/>
          </a:xfrm>
          <a:prstGeom prst="rect">
            <a:avLst/>
          </a:prstGeom>
        </p:spPr>
        <p:txBody>
          <a:bodyPr/>
          <a:lstStyle>
            <a:lvl1pPr marL="0" indent="0">
              <a:buNone/>
              <a:defRPr sz="1200">
                <a:solidFill>
                  <a:schemeClr val="bg1"/>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sp>
        <p:nvSpPr>
          <p:cNvPr id="67" name="Text Placeholder 3"/>
          <p:cNvSpPr>
            <a:spLocks noGrp="1"/>
          </p:cNvSpPr>
          <p:nvPr>
            <p:ph type="body" sz="quarter" idx="10" hasCustomPrompt="1"/>
          </p:nvPr>
        </p:nvSpPr>
        <p:spPr>
          <a:xfrm>
            <a:off x="590128" y="6436698"/>
            <a:ext cx="3680558" cy="2191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
        <p:nvSpPr>
          <p:cNvPr id="69" name="Slide Number Placeholder 9"/>
          <p:cNvSpPr txBox="1">
            <a:spLocks/>
          </p:cNvSpPr>
          <p:nvPr userDrawn="1"/>
        </p:nvSpPr>
        <p:spPr>
          <a:xfrm>
            <a:off x="198122" y="6323799"/>
            <a:ext cx="350720" cy="388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7B4A4-94C0-4E2B-970D-5D512D08C660}" type="slidenum">
              <a:rPr lang="en-US" smtClean="0"/>
              <a:pPr/>
              <a:t>‹#›</a:t>
            </a:fld>
            <a:endParaRPr lang="en-US" dirty="0"/>
          </a:p>
        </p:txBody>
      </p:sp>
    </p:spTree>
    <p:extLst>
      <p:ext uri="{BB962C8B-B14F-4D97-AF65-F5344CB8AC3E}">
        <p14:creationId xmlns:p14="http://schemas.microsoft.com/office/powerpoint/2010/main" val="36646186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47" name="Text Placeholder 8"/>
          <p:cNvSpPr>
            <a:spLocks noGrp="1"/>
          </p:cNvSpPr>
          <p:nvPr>
            <p:ph type="body" sz="quarter" idx="11"/>
          </p:nvPr>
        </p:nvSpPr>
        <p:spPr>
          <a:xfrm>
            <a:off x="2713587" y="799164"/>
            <a:ext cx="7104179" cy="509872"/>
          </a:xfrm>
          <a:prstGeom prst="rect">
            <a:avLst/>
          </a:prstGeom>
        </p:spPr>
        <p:txBody>
          <a:bodyPr/>
          <a:lstStyle>
            <a:lvl1pPr marL="0" indent="0" algn="ctr">
              <a:buNone/>
              <a:defRPr sz="3200">
                <a:solidFill>
                  <a:srgbClr val="595959"/>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dirty="0"/>
              <a:t>Click to edit Master text styles</a:t>
            </a:r>
          </a:p>
        </p:txBody>
      </p:sp>
      <p:sp>
        <p:nvSpPr>
          <p:cNvPr id="48" name="Rectangle 47"/>
          <p:cNvSpPr/>
          <p:nvPr userDrawn="1"/>
        </p:nvSpPr>
        <p:spPr>
          <a:xfrm>
            <a:off x="5807242" y="1309036"/>
            <a:ext cx="699436" cy="96253"/>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Logo&#10;&#10;Description automatically generated with low confidence">
            <a:extLst>
              <a:ext uri="{FF2B5EF4-FFF2-40B4-BE49-F238E27FC236}">
                <a16:creationId xmlns:a16="http://schemas.microsoft.com/office/drawing/2014/main" id="{99E21CD1-DE8D-4455-B3F7-4F9FB12483D0}"/>
              </a:ext>
            </a:extLst>
          </p:cNvPr>
          <p:cNvPicPr>
            <a:picLocks noChangeAspect="1"/>
          </p:cNvPicPr>
          <p:nvPr userDrawn="1"/>
        </p:nvPicPr>
        <p:blipFill>
          <a:blip r:embed="rId2"/>
          <a:stretch>
            <a:fillRect/>
          </a:stretch>
        </p:blipFill>
        <p:spPr>
          <a:xfrm>
            <a:off x="761291" y="1651682"/>
            <a:ext cx="10998403" cy="3412688"/>
          </a:xfrm>
          <a:prstGeom prst="rect">
            <a:avLst/>
          </a:prstGeom>
        </p:spPr>
      </p:pic>
      <p:sp>
        <p:nvSpPr>
          <p:cNvPr id="36" name="Text Placeholder 11">
            <a:extLst>
              <a:ext uri="{FF2B5EF4-FFF2-40B4-BE49-F238E27FC236}">
                <a16:creationId xmlns:a16="http://schemas.microsoft.com/office/drawing/2014/main" id="{A968A0B2-9496-4B66-BF3A-0F043AE62965}"/>
              </a:ext>
            </a:extLst>
          </p:cNvPr>
          <p:cNvSpPr>
            <a:spLocks noGrp="1"/>
          </p:cNvSpPr>
          <p:nvPr>
            <p:ph type="body" sz="quarter" idx="27" hasCustomPrompt="1"/>
          </p:nvPr>
        </p:nvSpPr>
        <p:spPr>
          <a:xfrm>
            <a:off x="9029758" y="5003197"/>
            <a:ext cx="1936920" cy="438988"/>
          </a:xfrm>
          <a:prstGeom prst="rect">
            <a:avLst/>
          </a:prstGeom>
        </p:spPr>
        <p:txBody>
          <a:bodyPr/>
          <a:lstStyle>
            <a:lvl1pPr marL="0" indent="0" algn="ctr">
              <a:buNone/>
              <a:defRPr sz="1400" b="1">
                <a:solidFill>
                  <a:srgbClr val="0099FF"/>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37" name="Text Placeholder 36">
            <a:extLst>
              <a:ext uri="{FF2B5EF4-FFF2-40B4-BE49-F238E27FC236}">
                <a16:creationId xmlns:a16="http://schemas.microsoft.com/office/drawing/2014/main" id="{CA8AE488-0AF4-4CD7-94C5-70EA043FCB4C}"/>
              </a:ext>
            </a:extLst>
          </p:cNvPr>
          <p:cNvSpPr>
            <a:spLocks noGrp="1"/>
          </p:cNvSpPr>
          <p:nvPr>
            <p:ph type="body" sz="quarter" idx="28"/>
          </p:nvPr>
        </p:nvSpPr>
        <p:spPr>
          <a:xfrm>
            <a:off x="9020368" y="5511080"/>
            <a:ext cx="1966866" cy="844487"/>
          </a:xfrm>
          <a:prstGeom prst="rect">
            <a:avLst/>
          </a:prstGeom>
        </p:spPr>
        <p:txBody>
          <a:bodyPr/>
          <a:lstStyle>
            <a:lvl1pPr marL="0" indent="0" algn="ctr">
              <a:buNone/>
              <a:defRPr sz="1200">
                <a:solidFill>
                  <a:srgbClr val="656D78"/>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cxnSp>
        <p:nvCxnSpPr>
          <p:cNvPr id="40" name="Straight Connector 39">
            <a:extLst>
              <a:ext uri="{FF2B5EF4-FFF2-40B4-BE49-F238E27FC236}">
                <a16:creationId xmlns:a16="http://schemas.microsoft.com/office/drawing/2014/main" id="{041B6966-D90B-4289-B2D3-05202C3841B0}"/>
              </a:ext>
            </a:extLst>
          </p:cNvPr>
          <p:cNvCxnSpPr/>
          <p:nvPr userDrawn="1"/>
        </p:nvCxnSpPr>
        <p:spPr>
          <a:xfrm>
            <a:off x="8725878" y="5016154"/>
            <a:ext cx="0" cy="1352370"/>
          </a:xfrm>
          <a:prstGeom prst="line">
            <a:avLst/>
          </a:prstGeom>
          <a:ln w="12700">
            <a:solidFill>
              <a:srgbClr val="6FBE46"/>
            </a:solidFill>
          </a:ln>
        </p:spPr>
        <p:style>
          <a:lnRef idx="1">
            <a:schemeClr val="accent6"/>
          </a:lnRef>
          <a:fillRef idx="0">
            <a:schemeClr val="accent6"/>
          </a:fillRef>
          <a:effectRef idx="0">
            <a:schemeClr val="accent6"/>
          </a:effectRef>
          <a:fontRef idx="minor">
            <a:schemeClr val="tx1"/>
          </a:fontRef>
        </p:style>
      </p:cxnSp>
      <p:sp>
        <p:nvSpPr>
          <p:cNvPr id="41" name="Text Placeholder 11">
            <a:extLst>
              <a:ext uri="{FF2B5EF4-FFF2-40B4-BE49-F238E27FC236}">
                <a16:creationId xmlns:a16="http://schemas.microsoft.com/office/drawing/2014/main" id="{A968A0B2-9496-4B66-BF3A-0F043AE62965}"/>
              </a:ext>
            </a:extLst>
          </p:cNvPr>
          <p:cNvSpPr>
            <a:spLocks noGrp="1"/>
          </p:cNvSpPr>
          <p:nvPr>
            <p:ph type="body" sz="quarter" idx="29" hasCustomPrompt="1"/>
          </p:nvPr>
        </p:nvSpPr>
        <p:spPr>
          <a:xfrm>
            <a:off x="6494469" y="5027389"/>
            <a:ext cx="1936920" cy="438988"/>
          </a:xfrm>
          <a:prstGeom prst="rect">
            <a:avLst/>
          </a:prstGeom>
        </p:spPr>
        <p:txBody>
          <a:bodyPr/>
          <a:lstStyle>
            <a:lvl1pPr marL="0" indent="0" algn="ctr">
              <a:buNone/>
              <a:defRPr sz="1400" b="1">
                <a:solidFill>
                  <a:srgbClr val="0099FF"/>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49" name="Text Placeholder 36">
            <a:extLst>
              <a:ext uri="{FF2B5EF4-FFF2-40B4-BE49-F238E27FC236}">
                <a16:creationId xmlns:a16="http://schemas.microsoft.com/office/drawing/2014/main" id="{CA8AE488-0AF4-4CD7-94C5-70EA043FCB4C}"/>
              </a:ext>
            </a:extLst>
          </p:cNvPr>
          <p:cNvSpPr>
            <a:spLocks noGrp="1"/>
          </p:cNvSpPr>
          <p:nvPr>
            <p:ph type="body" sz="quarter" idx="30"/>
          </p:nvPr>
        </p:nvSpPr>
        <p:spPr>
          <a:xfrm>
            <a:off x="6485079" y="5535272"/>
            <a:ext cx="1966866" cy="844487"/>
          </a:xfrm>
          <a:prstGeom prst="rect">
            <a:avLst/>
          </a:prstGeom>
        </p:spPr>
        <p:txBody>
          <a:bodyPr/>
          <a:lstStyle>
            <a:lvl1pPr marL="0" indent="0" algn="ctr">
              <a:buNone/>
              <a:defRPr sz="1200">
                <a:solidFill>
                  <a:srgbClr val="656D78"/>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cxnSp>
        <p:nvCxnSpPr>
          <p:cNvPr id="50" name="Straight Connector 49">
            <a:extLst>
              <a:ext uri="{FF2B5EF4-FFF2-40B4-BE49-F238E27FC236}">
                <a16:creationId xmlns:a16="http://schemas.microsoft.com/office/drawing/2014/main" id="{041B6966-D90B-4289-B2D3-05202C3841B0}"/>
              </a:ext>
            </a:extLst>
          </p:cNvPr>
          <p:cNvCxnSpPr/>
          <p:nvPr userDrawn="1"/>
        </p:nvCxnSpPr>
        <p:spPr>
          <a:xfrm>
            <a:off x="6177488" y="5027389"/>
            <a:ext cx="0" cy="1352370"/>
          </a:xfrm>
          <a:prstGeom prst="line">
            <a:avLst/>
          </a:prstGeom>
          <a:ln w="12700">
            <a:solidFill>
              <a:srgbClr val="6FBE46"/>
            </a:solidFill>
          </a:ln>
        </p:spPr>
        <p:style>
          <a:lnRef idx="1">
            <a:schemeClr val="accent6"/>
          </a:lnRef>
          <a:fillRef idx="0">
            <a:schemeClr val="accent6"/>
          </a:fillRef>
          <a:effectRef idx="0">
            <a:schemeClr val="accent6"/>
          </a:effectRef>
          <a:fontRef idx="minor">
            <a:schemeClr val="tx1"/>
          </a:fontRef>
        </p:style>
      </p:cxnSp>
      <p:sp>
        <p:nvSpPr>
          <p:cNvPr id="51" name="Text Placeholder 11">
            <a:extLst>
              <a:ext uri="{FF2B5EF4-FFF2-40B4-BE49-F238E27FC236}">
                <a16:creationId xmlns:a16="http://schemas.microsoft.com/office/drawing/2014/main" id="{A968A0B2-9496-4B66-BF3A-0F043AE62965}"/>
              </a:ext>
            </a:extLst>
          </p:cNvPr>
          <p:cNvSpPr>
            <a:spLocks noGrp="1"/>
          </p:cNvSpPr>
          <p:nvPr>
            <p:ph type="body" sz="quarter" idx="31" hasCustomPrompt="1"/>
          </p:nvPr>
        </p:nvSpPr>
        <p:spPr>
          <a:xfrm>
            <a:off x="3966635" y="5027389"/>
            <a:ext cx="1936920" cy="438988"/>
          </a:xfrm>
          <a:prstGeom prst="rect">
            <a:avLst/>
          </a:prstGeom>
        </p:spPr>
        <p:txBody>
          <a:bodyPr/>
          <a:lstStyle>
            <a:lvl1pPr marL="0" indent="0" algn="ctr">
              <a:buNone/>
              <a:defRPr sz="1400" b="1">
                <a:solidFill>
                  <a:srgbClr val="0099FF"/>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52" name="Text Placeholder 36">
            <a:extLst>
              <a:ext uri="{FF2B5EF4-FFF2-40B4-BE49-F238E27FC236}">
                <a16:creationId xmlns:a16="http://schemas.microsoft.com/office/drawing/2014/main" id="{CA8AE488-0AF4-4CD7-94C5-70EA043FCB4C}"/>
              </a:ext>
            </a:extLst>
          </p:cNvPr>
          <p:cNvSpPr>
            <a:spLocks noGrp="1"/>
          </p:cNvSpPr>
          <p:nvPr>
            <p:ph type="body" sz="quarter" idx="32"/>
          </p:nvPr>
        </p:nvSpPr>
        <p:spPr>
          <a:xfrm>
            <a:off x="3957245" y="5535272"/>
            <a:ext cx="1966866" cy="844487"/>
          </a:xfrm>
          <a:prstGeom prst="rect">
            <a:avLst/>
          </a:prstGeom>
        </p:spPr>
        <p:txBody>
          <a:bodyPr/>
          <a:lstStyle>
            <a:lvl1pPr marL="0" indent="0" algn="ctr">
              <a:buNone/>
              <a:defRPr sz="1200">
                <a:solidFill>
                  <a:srgbClr val="656D78"/>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sp>
        <p:nvSpPr>
          <p:cNvPr id="53" name="Text Placeholder 11">
            <a:extLst>
              <a:ext uri="{FF2B5EF4-FFF2-40B4-BE49-F238E27FC236}">
                <a16:creationId xmlns:a16="http://schemas.microsoft.com/office/drawing/2014/main" id="{A968A0B2-9496-4B66-BF3A-0F043AE62965}"/>
              </a:ext>
            </a:extLst>
          </p:cNvPr>
          <p:cNvSpPr>
            <a:spLocks noGrp="1"/>
          </p:cNvSpPr>
          <p:nvPr>
            <p:ph type="body" sz="quarter" idx="33" hasCustomPrompt="1"/>
          </p:nvPr>
        </p:nvSpPr>
        <p:spPr>
          <a:xfrm>
            <a:off x="1519353" y="5016154"/>
            <a:ext cx="1936920" cy="438988"/>
          </a:xfrm>
          <a:prstGeom prst="rect">
            <a:avLst/>
          </a:prstGeom>
        </p:spPr>
        <p:txBody>
          <a:bodyPr/>
          <a:lstStyle>
            <a:lvl1pPr marL="0" indent="0" algn="ctr">
              <a:buNone/>
              <a:defRPr sz="1400" b="1">
                <a:solidFill>
                  <a:srgbClr val="0099FF"/>
                </a:solidFill>
                <a:latin typeface="Source Sans Pro" panose="020B0604020202020204" charset="0"/>
              </a:defRPr>
            </a:lvl1pPr>
            <a:lvl2pPr>
              <a:defRPr sz="1600">
                <a:solidFill>
                  <a:schemeClr val="bg1">
                    <a:lumMod val="50000"/>
                  </a:schemeClr>
                </a:solidFill>
                <a:latin typeface="Source Sans Pro" panose="020B0604020202020204" charset="0"/>
              </a:defRPr>
            </a:lvl2pPr>
            <a:lvl3pPr>
              <a:defRPr sz="1600">
                <a:solidFill>
                  <a:schemeClr val="bg1">
                    <a:lumMod val="50000"/>
                  </a:schemeClr>
                </a:solidFill>
                <a:latin typeface="Source Sans Pro" panose="020B0604020202020204" charset="0"/>
              </a:defRPr>
            </a:lvl3pPr>
            <a:lvl4pPr>
              <a:defRPr sz="1600">
                <a:solidFill>
                  <a:schemeClr val="bg1">
                    <a:lumMod val="50000"/>
                  </a:schemeClr>
                </a:solidFill>
                <a:latin typeface="Source Sans Pro" panose="020B0604020202020204" charset="0"/>
              </a:defRPr>
            </a:lvl4pPr>
            <a:lvl5pPr>
              <a:defRPr sz="1600">
                <a:solidFill>
                  <a:schemeClr val="bg1">
                    <a:lumMod val="50000"/>
                  </a:schemeClr>
                </a:solidFill>
                <a:latin typeface="Source Sans Pro" panose="020B0604020202020204" charset="0"/>
              </a:defRPr>
            </a:lvl5pPr>
          </a:lstStyle>
          <a:p>
            <a:pPr lvl="0"/>
            <a:r>
              <a:rPr lang="en-US" dirty="0"/>
              <a:t>Enter Title Here</a:t>
            </a:r>
          </a:p>
        </p:txBody>
      </p:sp>
      <p:sp>
        <p:nvSpPr>
          <p:cNvPr id="54" name="Text Placeholder 36">
            <a:extLst>
              <a:ext uri="{FF2B5EF4-FFF2-40B4-BE49-F238E27FC236}">
                <a16:creationId xmlns:a16="http://schemas.microsoft.com/office/drawing/2014/main" id="{CA8AE488-0AF4-4CD7-94C5-70EA043FCB4C}"/>
              </a:ext>
            </a:extLst>
          </p:cNvPr>
          <p:cNvSpPr>
            <a:spLocks noGrp="1"/>
          </p:cNvSpPr>
          <p:nvPr>
            <p:ph type="body" sz="quarter" idx="34"/>
          </p:nvPr>
        </p:nvSpPr>
        <p:spPr>
          <a:xfrm>
            <a:off x="1509963" y="5524037"/>
            <a:ext cx="1966866" cy="844487"/>
          </a:xfrm>
          <a:prstGeom prst="rect">
            <a:avLst/>
          </a:prstGeom>
        </p:spPr>
        <p:txBody>
          <a:bodyPr/>
          <a:lstStyle>
            <a:lvl1pPr marL="0" indent="0" algn="ctr">
              <a:buNone/>
              <a:defRPr sz="1200">
                <a:solidFill>
                  <a:srgbClr val="656D78"/>
                </a:solidFill>
                <a:latin typeface="Source Sans Pro" panose="020B0503030403020204" pitchFamily="34" charset="0"/>
                <a:ea typeface="Source Sans Pro" panose="020B0503030403020204" pitchFamily="34" charset="0"/>
              </a:defRPr>
            </a:lvl1pPr>
            <a:lvl2pPr marL="457200" indent="0">
              <a:buNone/>
              <a:defRPr sz="1200">
                <a:solidFill>
                  <a:schemeClr val="bg1"/>
                </a:solidFill>
                <a:latin typeface="Source Sans Pro" panose="020B0503030403020204" pitchFamily="34" charset="0"/>
                <a:ea typeface="Source Sans Pro" panose="020B0503030403020204" pitchFamily="34" charset="0"/>
              </a:defRPr>
            </a:lvl2pPr>
            <a:lvl3pPr marL="914400" indent="0">
              <a:buNone/>
              <a:defRPr sz="1200">
                <a:solidFill>
                  <a:schemeClr val="bg1"/>
                </a:solidFill>
                <a:latin typeface="Source Sans Pro" panose="020B0503030403020204" pitchFamily="34" charset="0"/>
                <a:ea typeface="Source Sans Pro" panose="020B0503030403020204" pitchFamily="34" charset="0"/>
              </a:defRPr>
            </a:lvl3pPr>
            <a:lvl4pPr marL="1371600" indent="0">
              <a:buNone/>
              <a:defRPr sz="1200">
                <a:solidFill>
                  <a:schemeClr val="bg1"/>
                </a:solidFill>
                <a:latin typeface="Source Sans Pro" panose="020B0503030403020204" pitchFamily="34" charset="0"/>
                <a:ea typeface="Source Sans Pro" panose="020B0503030403020204" pitchFamily="34" charset="0"/>
              </a:defRPr>
            </a:lvl4pPr>
            <a:lvl5pPr marL="1828800" indent="0">
              <a:buNone/>
              <a:defRPr sz="1200">
                <a:solidFill>
                  <a:schemeClr val="bg1"/>
                </a:solidFill>
                <a:latin typeface="Source Sans Pro" panose="020B0503030403020204" pitchFamily="34" charset="0"/>
                <a:ea typeface="Source Sans Pro" panose="020B0503030403020204" pitchFamily="34" charset="0"/>
              </a:defRPr>
            </a:lvl5pPr>
          </a:lstStyle>
          <a:p>
            <a:pPr lvl="0"/>
            <a:r>
              <a:rPr lang="en-US" dirty="0"/>
              <a:t>Click to edit Master text styles</a:t>
            </a:r>
          </a:p>
        </p:txBody>
      </p:sp>
      <p:cxnSp>
        <p:nvCxnSpPr>
          <p:cNvPr id="55" name="Straight Connector 54">
            <a:extLst>
              <a:ext uri="{FF2B5EF4-FFF2-40B4-BE49-F238E27FC236}">
                <a16:creationId xmlns:a16="http://schemas.microsoft.com/office/drawing/2014/main" id="{041B6966-D90B-4289-B2D3-05202C3841B0}"/>
              </a:ext>
            </a:extLst>
          </p:cNvPr>
          <p:cNvCxnSpPr/>
          <p:nvPr userDrawn="1"/>
        </p:nvCxnSpPr>
        <p:spPr>
          <a:xfrm>
            <a:off x="3703919" y="5003197"/>
            <a:ext cx="0" cy="1352370"/>
          </a:xfrm>
          <a:prstGeom prst="line">
            <a:avLst/>
          </a:prstGeom>
          <a:ln w="12700">
            <a:solidFill>
              <a:srgbClr val="6FBE46"/>
            </a:solidFill>
          </a:ln>
        </p:spPr>
        <p:style>
          <a:lnRef idx="1">
            <a:schemeClr val="accent6"/>
          </a:lnRef>
          <a:fillRef idx="0">
            <a:schemeClr val="accent6"/>
          </a:fillRef>
          <a:effectRef idx="0">
            <a:schemeClr val="accent6"/>
          </a:effectRef>
          <a:fontRef idx="minor">
            <a:schemeClr val="tx1"/>
          </a:fontRef>
        </p:style>
      </p:cxnSp>
      <p:sp>
        <p:nvSpPr>
          <p:cNvPr id="58" name="Text Placeholder 3"/>
          <p:cNvSpPr>
            <a:spLocks noGrp="1"/>
          </p:cNvSpPr>
          <p:nvPr>
            <p:ph type="body" sz="quarter" idx="10" hasCustomPrompt="1"/>
          </p:nvPr>
        </p:nvSpPr>
        <p:spPr>
          <a:xfrm>
            <a:off x="548842" y="6436698"/>
            <a:ext cx="3680558" cy="2191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
        <p:nvSpPr>
          <p:cNvPr id="60" name="Slide Number Placeholder 9"/>
          <p:cNvSpPr txBox="1">
            <a:spLocks/>
          </p:cNvSpPr>
          <p:nvPr userDrawn="1"/>
        </p:nvSpPr>
        <p:spPr>
          <a:xfrm>
            <a:off x="198122" y="6323799"/>
            <a:ext cx="350720" cy="388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7B4A4-94C0-4E2B-970D-5D512D08C660}" type="slidenum">
              <a:rPr lang="en-US" smtClean="0"/>
              <a:pPr/>
              <a:t>‹#›</a:t>
            </a:fld>
            <a:endParaRPr lang="en-US" dirty="0"/>
          </a:p>
        </p:txBody>
      </p:sp>
    </p:spTree>
    <p:extLst>
      <p:ext uri="{BB962C8B-B14F-4D97-AF65-F5344CB8AC3E}">
        <p14:creationId xmlns:p14="http://schemas.microsoft.com/office/powerpoint/2010/main" val="15829070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8811729" y="932365"/>
            <a:ext cx="2836244" cy="369552"/>
          </a:xfrm>
          <a:prstGeom prst="rect">
            <a:avLst/>
          </a:prstGeom>
        </p:spPr>
        <p:txBody>
          <a:bodyPr anchor="t"/>
          <a:lstStyle>
            <a:lvl1pPr algn="l">
              <a:lnSpc>
                <a:spcPct val="100000"/>
              </a:lnSpc>
              <a:defRPr sz="2400" baseline="0">
                <a:solidFill>
                  <a:schemeClr val="bg1"/>
                </a:solidFill>
                <a:latin typeface="Source Sans Pro Black" panose="020B0803030403020204" pitchFamily="34" charset="0"/>
                <a:ea typeface="Source Sans Pro Black" panose="020B0803030403020204" pitchFamily="34" charset="0"/>
              </a:defRPr>
            </a:lvl1pPr>
          </a:lstStyle>
          <a:p>
            <a:r>
              <a:rPr lang="en-US" dirty="0"/>
              <a:t>Insert Header Here</a:t>
            </a:r>
          </a:p>
        </p:txBody>
      </p:sp>
      <p:sp>
        <p:nvSpPr>
          <p:cNvPr id="3" name="Subtitle 2"/>
          <p:cNvSpPr>
            <a:spLocks noGrp="1"/>
          </p:cNvSpPr>
          <p:nvPr>
            <p:ph type="subTitle" idx="1" hasCustomPrompt="1"/>
          </p:nvPr>
        </p:nvSpPr>
        <p:spPr>
          <a:xfrm>
            <a:off x="8811729" y="1879799"/>
            <a:ext cx="2836244" cy="4319553"/>
          </a:xfrm>
          <a:prstGeom prst="rect">
            <a:avLst/>
          </a:prstGeom>
        </p:spPr>
        <p:txBody>
          <a:bodyPr/>
          <a:lstStyle>
            <a:lvl1pPr marL="0" indent="0" algn="l">
              <a:buNone/>
              <a:defRPr sz="1600" baseline="0">
                <a:solidFill>
                  <a:schemeClr val="bg1"/>
                </a:solidFill>
                <a:latin typeface="Source Sans Pro Light" panose="020B0403030403020204" pitchFamily="34" charset="0"/>
                <a:ea typeface="Source Sans Pro Light" panose="020B0403030403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 Enter your text here. It can be a few sentences and have various paragraph breaks. Always try to never leave a word on one line, that is called an orphan in graphic design.</a:t>
            </a:r>
          </a:p>
          <a:p>
            <a:endParaRPr lang="en-US"/>
          </a:p>
          <a:p>
            <a:r>
              <a:rPr lang="en-US"/>
              <a:t>Lorem ipsum text goes here. This is a space for additional content.</a:t>
            </a:r>
          </a:p>
        </p:txBody>
      </p:sp>
      <p:sp>
        <p:nvSpPr>
          <p:cNvPr id="9" name="Text Placeholder 8"/>
          <p:cNvSpPr>
            <a:spLocks noGrp="1"/>
          </p:cNvSpPr>
          <p:nvPr>
            <p:ph type="body" sz="quarter" idx="10"/>
          </p:nvPr>
        </p:nvSpPr>
        <p:spPr>
          <a:xfrm>
            <a:off x="1140367" y="1426015"/>
            <a:ext cx="6015038" cy="291182"/>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Click to edit Master text style</a:t>
            </a:r>
          </a:p>
        </p:txBody>
      </p:sp>
      <p:sp>
        <p:nvSpPr>
          <p:cNvPr id="11" name="Content Placeholder 10"/>
          <p:cNvSpPr>
            <a:spLocks noGrp="1"/>
          </p:cNvSpPr>
          <p:nvPr>
            <p:ph sz="quarter" idx="11" hasCustomPrompt="1"/>
          </p:nvPr>
        </p:nvSpPr>
        <p:spPr>
          <a:xfrm>
            <a:off x="1129255" y="1891153"/>
            <a:ext cx="6064250" cy="15591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solidFill>
                  <a:srgbClr val="595959"/>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 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a:t>
            </a:r>
          </a:p>
          <a:p>
            <a:pPr lvl="0"/>
            <a:endParaRPr lang="en-US"/>
          </a:p>
        </p:txBody>
      </p:sp>
      <p:sp>
        <p:nvSpPr>
          <p:cNvPr id="12" name="Text Placeholder 8"/>
          <p:cNvSpPr>
            <a:spLocks noGrp="1"/>
          </p:cNvSpPr>
          <p:nvPr>
            <p:ph type="body" sz="quarter" idx="12"/>
          </p:nvPr>
        </p:nvSpPr>
        <p:spPr>
          <a:xfrm>
            <a:off x="1140367" y="3792436"/>
            <a:ext cx="6015038" cy="291182"/>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Click to edit Master text style</a:t>
            </a:r>
          </a:p>
        </p:txBody>
      </p:sp>
      <p:sp>
        <p:nvSpPr>
          <p:cNvPr id="13" name="Content Placeholder 10"/>
          <p:cNvSpPr>
            <a:spLocks noGrp="1"/>
          </p:cNvSpPr>
          <p:nvPr>
            <p:ph sz="quarter" idx="13" hasCustomPrompt="1"/>
          </p:nvPr>
        </p:nvSpPr>
        <p:spPr>
          <a:xfrm>
            <a:off x="1129255" y="4257573"/>
            <a:ext cx="6064250" cy="1631163"/>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solidFill>
                  <a:srgbClr val="595959"/>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 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a:t>
            </a:r>
          </a:p>
          <a:p>
            <a:pPr lvl="0"/>
            <a:endParaRPr lang="en-US"/>
          </a:p>
        </p:txBody>
      </p:sp>
      <p:sp>
        <p:nvSpPr>
          <p:cNvPr id="15" name="Text Placeholder 3"/>
          <p:cNvSpPr>
            <a:spLocks noGrp="1"/>
          </p:cNvSpPr>
          <p:nvPr>
            <p:ph type="body" sz="quarter" idx="14"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Tree>
    <p:extLst>
      <p:ext uri="{BB962C8B-B14F-4D97-AF65-F5344CB8AC3E}">
        <p14:creationId xmlns:p14="http://schemas.microsoft.com/office/powerpoint/2010/main" val="11826503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7" name="Text Placeholder 3"/>
          <p:cNvSpPr>
            <a:spLocks noGrp="1"/>
          </p:cNvSpPr>
          <p:nvPr>
            <p:ph type="body" sz="quarter" idx="11"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
        <p:nvSpPr>
          <p:cNvPr id="9" name="Text Placeholder 8"/>
          <p:cNvSpPr>
            <a:spLocks noGrp="1"/>
          </p:cNvSpPr>
          <p:nvPr>
            <p:ph type="body" sz="quarter" idx="12"/>
          </p:nvPr>
        </p:nvSpPr>
        <p:spPr>
          <a:xfrm>
            <a:off x="976244" y="2879677"/>
            <a:ext cx="6015038" cy="291182"/>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Click to edit Master text style</a:t>
            </a:r>
          </a:p>
        </p:txBody>
      </p:sp>
      <p:sp>
        <p:nvSpPr>
          <p:cNvPr id="12" name="Content Placeholder 10"/>
          <p:cNvSpPr>
            <a:spLocks noGrp="1"/>
          </p:cNvSpPr>
          <p:nvPr>
            <p:ph sz="quarter" idx="13" hasCustomPrompt="1"/>
          </p:nvPr>
        </p:nvSpPr>
        <p:spPr>
          <a:xfrm>
            <a:off x="965132" y="3344815"/>
            <a:ext cx="6064250" cy="1559184"/>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solidFill>
                  <a:srgbClr val="595959"/>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 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a:t>
            </a:r>
          </a:p>
          <a:p>
            <a:pPr lvl="0"/>
            <a:endParaRPr lang="en-US"/>
          </a:p>
        </p:txBody>
      </p:sp>
    </p:spTree>
    <p:extLst>
      <p:ext uri="{BB962C8B-B14F-4D97-AF65-F5344CB8AC3E}">
        <p14:creationId xmlns:p14="http://schemas.microsoft.com/office/powerpoint/2010/main" val="6513247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4" name="Title 1"/>
          <p:cNvSpPr>
            <a:spLocks noGrp="1"/>
          </p:cNvSpPr>
          <p:nvPr>
            <p:ph type="ctrTitle" hasCustomPrompt="1"/>
          </p:nvPr>
        </p:nvSpPr>
        <p:spPr>
          <a:xfrm>
            <a:off x="1618884" y="2944718"/>
            <a:ext cx="6763116" cy="1920360"/>
          </a:xfrm>
          <a:prstGeom prst="rect">
            <a:avLst/>
          </a:prstGeom>
        </p:spPr>
        <p:txBody>
          <a:bodyPr anchor="t"/>
          <a:lstStyle>
            <a:lvl1pPr algn="l">
              <a:lnSpc>
                <a:spcPts val="7200"/>
              </a:lnSpc>
              <a:defRPr sz="7200" baseline="0">
                <a:solidFill>
                  <a:schemeClr val="bg1"/>
                </a:solidFill>
                <a:latin typeface="Source Sans Pro Black" panose="020B0803030403020204" pitchFamily="34" charset="0"/>
                <a:ea typeface="Source Sans Pro Black" panose="020B0803030403020204" pitchFamily="34" charset="0"/>
              </a:defRPr>
            </a:lvl1pPr>
          </a:lstStyle>
          <a:p>
            <a:r>
              <a:rPr lang="en-US" dirty="0"/>
              <a:t>This is for a large Title Slide</a:t>
            </a:r>
          </a:p>
        </p:txBody>
      </p:sp>
    </p:spTree>
    <p:extLst>
      <p:ext uri="{BB962C8B-B14F-4D97-AF65-F5344CB8AC3E}">
        <p14:creationId xmlns:p14="http://schemas.microsoft.com/office/powerpoint/2010/main" val="3818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1" name="Content Placeholder 10"/>
          <p:cNvSpPr>
            <a:spLocks noGrp="1"/>
          </p:cNvSpPr>
          <p:nvPr>
            <p:ph sz="quarter" idx="11" hasCustomPrompt="1"/>
          </p:nvPr>
        </p:nvSpPr>
        <p:spPr>
          <a:xfrm>
            <a:off x="1970577" y="3555756"/>
            <a:ext cx="5738812" cy="207354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solidFill>
                  <a:schemeClr val="bg1"/>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This is where a sub-header blurb would go. 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 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a:t>
            </a:r>
          </a:p>
          <a:p>
            <a:pPr lvl="0"/>
            <a:endParaRPr lang="en-US" dirty="0"/>
          </a:p>
        </p:txBody>
      </p:sp>
      <p:sp>
        <p:nvSpPr>
          <p:cNvPr id="4" name="Title 1"/>
          <p:cNvSpPr>
            <a:spLocks noGrp="1"/>
          </p:cNvSpPr>
          <p:nvPr>
            <p:ph type="ctrTitle" hasCustomPrompt="1"/>
          </p:nvPr>
        </p:nvSpPr>
        <p:spPr>
          <a:xfrm>
            <a:off x="1970577" y="2909549"/>
            <a:ext cx="2836244" cy="369552"/>
          </a:xfrm>
          <a:prstGeom prst="rect">
            <a:avLst/>
          </a:prstGeom>
        </p:spPr>
        <p:txBody>
          <a:bodyPr anchor="t"/>
          <a:lstStyle>
            <a:lvl1pPr algn="l">
              <a:lnSpc>
                <a:spcPct val="100000"/>
              </a:lnSpc>
              <a:defRPr sz="2400" baseline="0">
                <a:solidFill>
                  <a:schemeClr val="bg1"/>
                </a:solidFill>
                <a:latin typeface="Source Sans Pro Black" panose="020B0803030403020204" pitchFamily="34" charset="0"/>
                <a:ea typeface="Source Sans Pro Black" panose="020B0803030403020204" pitchFamily="34" charset="0"/>
              </a:defRPr>
            </a:lvl1pPr>
          </a:lstStyle>
          <a:p>
            <a:r>
              <a:rPr lang="en-US" dirty="0"/>
              <a:t>This is a Title Slide</a:t>
            </a:r>
          </a:p>
        </p:txBody>
      </p:sp>
    </p:spTree>
    <p:extLst>
      <p:ext uri="{BB962C8B-B14F-4D97-AF65-F5344CB8AC3E}">
        <p14:creationId xmlns:p14="http://schemas.microsoft.com/office/powerpoint/2010/main" val="5581766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637864" y="3313682"/>
            <a:ext cx="6015038" cy="291182"/>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Click to edit Master text style</a:t>
            </a:r>
          </a:p>
        </p:txBody>
      </p:sp>
      <p:sp>
        <p:nvSpPr>
          <p:cNvPr id="11" name="Content Placeholder 10"/>
          <p:cNvSpPr>
            <a:spLocks noGrp="1"/>
          </p:cNvSpPr>
          <p:nvPr>
            <p:ph sz="quarter" idx="11" hasCustomPrompt="1"/>
          </p:nvPr>
        </p:nvSpPr>
        <p:spPr>
          <a:xfrm>
            <a:off x="626751" y="3778819"/>
            <a:ext cx="7813863" cy="1941779"/>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solidFill>
                  <a:srgbClr val="595959"/>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 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a:t>
            </a:r>
          </a:p>
          <a:p>
            <a:pPr lvl="0"/>
            <a:endParaRPr lang="en-US" dirty="0"/>
          </a:p>
        </p:txBody>
      </p:sp>
      <p:sp>
        <p:nvSpPr>
          <p:cNvPr id="16" name="Slide Number Placeholder 9"/>
          <p:cNvSpPr>
            <a:spLocks noGrp="1"/>
          </p:cNvSpPr>
          <p:nvPr>
            <p:ph type="sldNum" sz="quarter" idx="4"/>
          </p:nvPr>
        </p:nvSpPr>
        <p:spPr>
          <a:xfrm>
            <a:off x="11647973"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10" name="Rectangle 9"/>
          <p:cNvSpPr/>
          <p:nvPr userDrawn="1"/>
        </p:nvSpPr>
        <p:spPr>
          <a:xfrm>
            <a:off x="742255" y="2660076"/>
            <a:ext cx="699436" cy="96253"/>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18"/>
          <p:cNvSpPr>
            <a:spLocks noGrp="1"/>
          </p:cNvSpPr>
          <p:nvPr>
            <p:ph type="body" sz="quarter" idx="13" hasCustomPrompt="1"/>
          </p:nvPr>
        </p:nvSpPr>
        <p:spPr>
          <a:xfrm>
            <a:off x="626452" y="2099163"/>
            <a:ext cx="6026150" cy="471488"/>
          </a:xfrm>
          <a:prstGeom prst="rect">
            <a:avLst/>
          </a:prstGeom>
        </p:spPr>
        <p:txBody>
          <a:bodyPr/>
          <a:lstStyle>
            <a:lvl1pPr marL="0" indent="0">
              <a:buNone/>
              <a:defRPr baseline="0">
                <a:solidFill>
                  <a:schemeClr val="bg1"/>
                </a:solidFill>
                <a:latin typeface="Source Sans Pro Black" panose="020B0803030403020204" pitchFamily="34" charset="0"/>
                <a:ea typeface="Source Sans Pro Black" panose="020B0803030403020204" pitchFamily="34" charset="0"/>
              </a:defRPr>
            </a:lvl1pPr>
          </a:lstStyle>
          <a:p>
            <a:pPr lvl="0"/>
            <a:r>
              <a:rPr lang="en-US">
                <a:latin typeface="Source Sans Pro Black" panose="020B0803030403020204" pitchFamily="34" charset="0"/>
                <a:ea typeface="Source Sans Pro Black" panose="020B0803030403020204" pitchFamily="34" charset="0"/>
              </a:rPr>
              <a:t>Enter Header Here</a:t>
            </a:r>
            <a:endParaRPr lang="en-US"/>
          </a:p>
        </p:txBody>
      </p:sp>
      <p:sp>
        <p:nvSpPr>
          <p:cNvPr id="8" name="Text Placeholder 8"/>
          <p:cNvSpPr>
            <a:spLocks noGrp="1"/>
          </p:cNvSpPr>
          <p:nvPr>
            <p:ph type="body" sz="quarter" idx="14" hasCustomPrompt="1"/>
          </p:nvPr>
        </p:nvSpPr>
        <p:spPr>
          <a:xfrm>
            <a:off x="8815536" y="492410"/>
            <a:ext cx="2250830" cy="597836"/>
          </a:xfrm>
          <a:prstGeom prst="rect">
            <a:avLst/>
          </a:prstGeom>
        </p:spPr>
        <p:txBody>
          <a:bodyPr/>
          <a:lstStyle>
            <a:lvl1pPr marL="0" indent="0">
              <a:lnSpc>
                <a:spcPts val="1800"/>
              </a:lnSpc>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dirty="0"/>
              <a:t>Click to edit Master </a:t>
            </a:r>
            <a:br>
              <a:rPr lang="en-US" dirty="0"/>
            </a:br>
            <a:r>
              <a:rPr lang="en-US" dirty="0"/>
              <a:t>text style</a:t>
            </a:r>
          </a:p>
        </p:txBody>
      </p:sp>
      <p:sp>
        <p:nvSpPr>
          <p:cNvPr id="12" name="Content Placeholder 10"/>
          <p:cNvSpPr>
            <a:spLocks noGrp="1"/>
          </p:cNvSpPr>
          <p:nvPr>
            <p:ph sz="quarter" idx="15" hasCustomPrompt="1"/>
          </p:nvPr>
        </p:nvSpPr>
        <p:spPr>
          <a:xfrm>
            <a:off x="8815536" y="1490099"/>
            <a:ext cx="2250830" cy="483370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600" b="0" i="0" baseline="0" smtClean="0">
                <a:solidFill>
                  <a:srgbClr val="595959"/>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lvl="0"/>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List Item Here</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dirty="0"/>
          </a:p>
          <a:p>
            <a:pPr lvl="0"/>
            <a:endParaRPr lang="en-US" dirty="0"/>
          </a:p>
        </p:txBody>
      </p:sp>
      <p:sp>
        <p:nvSpPr>
          <p:cNvPr id="13" name="Text Placeholder 3"/>
          <p:cNvSpPr>
            <a:spLocks noGrp="1"/>
          </p:cNvSpPr>
          <p:nvPr>
            <p:ph type="body" sz="quarter" idx="16"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Tree>
    <p:extLst>
      <p:ext uri="{BB962C8B-B14F-4D97-AF65-F5344CB8AC3E}">
        <p14:creationId xmlns:p14="http://schemas.microsoft.com/office/powerpoint/2010/main" val="16619101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151935" y="4343400"/>
            <a:ext cx="2867025" cy="285750"/>
          </a:xfrm>
          <a:prstGeom prst="rect">
            <a:avLst/>
          </a:prstGeom>
        </p:spPr>
        <p:txBody>
          <a:bodyPr/>
          <a:lstStyle>
            <a:lvl1pPr marL="0" indent="0">
              <a:buNone/>
              <a:defRPr sz="160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Phone Number Here</a:t>
            </a:r>
          </a:p>
        </p:txBody>
      </p:sp>
      <p:sp>
        <p:nvSpPr>
          <p:cNvPr id="4" name="Text Placeholder 2"/>
          <p:cNvSpPr>
            <a:spLocks noGrp="1"/>
          </p:cNvSpPr>
          <p:nvPr>
            <p:ph type="body" sz="quarter" idx="11" hasCustomPrompt="1"/>
          </p:nvPr>
        </p:nvSpPr>
        <p:spPr>
          <a:xfrm>
            <a:off x="8151934" y="2850173"/>
            <a:ext cx="2867025" cy="285750"/>
          </a:xfrm>
          <a:prstGeom prst="rect">
            <a:avLst/>
          </a:prstGeom>
        </p:spPr>
        <p:txBody>
          <a:bodyPr/>
          <a:lstStyle>
            <a:lvl1pPr marL="0" indent="0">
              <a:buNone/>
              <a:defRPr sz="160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Email Address Here</a:t>
            </a:r>
          </a:p>
        </p:txBody>
      </p:sp>
      <p:sp>
        <p:nvSpPr>
          <p:cNvPr id="5" name="Text Placeholder 2"/>
          <p:cNvSpPr>
            <a:spLocks noGrp="1"/>
          </p:cNvSpPr>
          <p:nvPr>
            <p:ph type="body" sz="quarter" idx="12" hasCustomPrompt="1"/>
          </p:nvPr>
        </p:nvSpPr>
        <p:spPr>
          <a:xfrm>
            <a:off x="1293934" y="4623288"/>
            <a:ext cx="2867025" cy="285750"/>
          </a:xfrm>
          <a:prstGeom prst="rect">
            <a:avLst/>
          </a:prstGeom>
        </p:spPr>
        <p:txBody>
          <a:bodyPr/>
          <a:lstStyle>
            <a:lvl1pPr marL="0" indent="0">
              <a:buNone/>
              <a:defRPr sz="160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Name of Presenter</a:t>
            </a:r>
          </a:p>
        </p:txBody>
      </p:sp>
      <p:sp>
        <p:nvSpPr>
          <p:cNvPr id="6" name="Text Placeholder 2"/>
          <p:cNvSpPr>
            <a:spLocks noGrp="1"/>
          </p:cNvSpPr>
          <p:nvPr>
            <p:ph type="body" sz="quarter" idx="13" hasCustomPrompt="1"/>
          </p:nvPr>
        </p:nvSpPr>
        <p:spPr>
          <a:xfrm>
            <a:off x="1293934" y="4909038"/>
            <a:ext cx="2867025" cy="285750"/>
          </a:xfrm>
          <a:prstGeom prst="rect">
            <a:avLst/>
          </a:prstGeom>
        </p:spPr>
        <p:txBody>
          <a:bodyPr/>
          <a:lstStyle>
            <a:lvl1pPr marL="0" indent="0">
              <a:buNone/>
              <a:defRPr sz="1200" i="1"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Title of Presenter</a:t>
            </a:r>
          </a:p>
        </p:txBody>
      </p:sp>
    </p:spTree>
    <p:extLst>
      <p:ext uri="{BB962C8B-B14F-4D97-AF65-F5344CB8AC3E}">
        <p14:creationId xmlns:p14="http://schemas.microsoft.com/office/powerpoint/2010/main" val="24830247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0" hasCustomPrompt="1"/>
          </p:nvPr>
        </p:nvSpPr>
        <p:spPr>
          <a:xfrm>
            <a:off x="8151935" y="4343400"/>
            <a:ext cx="2867025" cy="285750"/>
          </a:xfrm>
          <a:prstGeom prst="rect">
            <a:avLst/>
          </a:prstGeom>
        </p:spPr>
        <p:txBody>
          <a:bodyPr/>
          <a:lstStyle>
            <a:lvl1pPr marL="0" indent="0">
              <a:buNone/>
              <a:defRPr sz="160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Phone Number Here</a:t>
            </a:r>
          </a:p>
        </p:txBody>
      </p:sp>
      <p:sp>
        <p:nvSpPr>
          <p:cNvPr id="4" name="Text Placeholder 2"/>
          <p:cNvSpPr>
            <a:spLocks noGrp="1"/>
          </p:cNvSpPr>
          <p:nvPr>
            <p:ph type="body" sz="quarter" idx="11" hasCustomPrompt="1"/>
          </p:nvPr>
        </p:nvSpPr>
        <p:spPr>
          <a:xfrm>
            <a:off x="8151934" y="2850173"/>
            <a:ext cx="2867025" cy="285750"/>
          </a:xfrm>
          <a:prstGeom prst="rect">
            <a:avLst/>
          </a:prstGeom>
        </p:spPr>
        <p:txBody>
          <a:bodyPr/>
          <a:lstStyle>
            <a:lvl1pPr marL="0" indent="0">
              <a:buNone/>
              <a:defRPr sz="160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Email Address Here</a:t>
            </a:r>
          </a:p>
        </p:txBody>
      </p:sp>
      <p:sp>
        <p:nvSpPr>
          <p:cNvPr id="5" name="Text Placeholder 2"/>
          <p:cNvSpPr>
            <a:spLocks noGrp="1"/>
          </p:cNvSpPr>
          <p:nvPr>
            <p:ph type="body" sz="quarter" idx="12" hasCustomPrompt="1"/>
          </p:nvPr>
        </p:nvSpPr>
        <p:spPr>
          <a:xfrm>
            <a:off x="1293934" y="4623288"/>
            <a:ext cx="2867025" cy="285750"/>
          </a:xfrm>
          <a:prstGeom prst="rect">
            <a:avLst/>
          </a:prstGeom>
        </p:spPr>
        <p:txBody>
          <a:bodyPr/>
          <a:lstStyle>
            <a:lvl1pPr marL="0" indent="0">
              <a:buNone/>
              <a:defRPr sz="160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Name of Presenter</a:t>
            </a:r>
          </a:p>
        </p:txBody>
      </p:sp>
      <p:sp>
        <p:nvSpPr>
          <p:cNvPr id="6" name="Text Placeholder 2"/>
          <p:cNvSpPr>
            <a:spLocks noGrp="1"/>
          </p:cNvSpPr>
          <p:nvPr>
            <p:ph type="body" sz="quarter" idx="13" hasCustomPrompt="1"/>
          </p:nvPr>
        </p:nvSpPr>
        <p:spPr>
          <a:xfrm>
            <a:off x="1293934" y="4909038"/>
            <a:ext cx="2867025" cy="285750"/>
          </a:xfrm>
          <a:prstGeom prst="rect">
            <a:avLst/>
          </a:prstGeom>
        </p:spPr>
        <p:txBody>
          <a:bodyPr/>
          <a:lstStyle>
            <a:lvl1pPr marL="0" indent="0">
              <a:buNone/>
              <a:defRPr sz="1200" i="1"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a:t>Enter Title of Presenter</a:t>
            </a:r>
          </a:p>
        </p:txBody>
      </p:sp>
    </p:spTree>
    <p:extLst>
      <p:ext uri="{BB962C8B-B14F-4D97-AF65-F5344CB8AC3E}">
        <p14:creationId xmlns:p14="http://schemas.microsoft.com/office/powerpoint/2010/main" val="12543332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ext Placeholder 2"/>
          <p:cNvSpPr>
            <a:spLocks noGrp="1"/>
          </p:cNvSpPr>
          <p:nvPr>
            <p:ph type="body" sz="quarter" idx="12" hasCustomPrompt="1"/>
          </p:nvPr>
        </p:nvSpPr>
        <p:spPr>
          <a:xfrm>
            <a:off x="4922959" y="1813413"/>
            <a:ext cx="2867025" cy="285750"/>
          </a:xfrm>
          <a:prstGeom prst="rect">
            <a:avLst/>
          </a:prstGeom>
        </p:spPr>
        <p:txBody>
          <a:bodyPr/>
          <a:lstStyle>
            <a:lvl1pPr marL="0" indent="0">
              <a:buNone/>
              <a:defRPr sz="1400" b="1">
                <a:solidFill>
                  <a:schemeClr val="bg1"/>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Name of Presenter</a:t>
            </a:r>
          </a:p>
        </p:txBody>
      </p:sp>
      <p:sp>
        <p:nvSpPr>
          <p:cNvPr id="8" name="Text Placeholder 2"/>
          <p:cNvSpPr>
            <a:spLocks noGrp="1"/>
          </p:cNvSpPr>
          <p:nvPr>
            <p:ph type="body" sz="quarter" idx="13" hasCustomPrompt="1"/>
          </p:nvPr>
        </p:nvSpPr>
        <p:spPr>
          <a:xfrm>
            <a:off x="4922959" y="2099163"/>
            <a:ext cx="2867025" cy="285750"/>
          </a:xfrm>
          <a:prstGeom prst="rect">
            <a:avLst/>
          </a:prstGeom>
        </p:spPr>
        <p:txBody>
          <a:bodyPr/>
          <a:lstStyle>
            <a:lvl1pPr marL="0" indent="0">
              <a:buNone/>
              <a:defRPr sz="1400" i="0" baseline="0">
                <a:solidFill>
                  <a:srgbClr val="2A84C6"/>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Title of Presenter</a:t>
            </a:r>
          </a:p>
        </p:txBody>
      </p:sp>
      <p:sp>
        <p:nvSpPr>
          <p:cNvPr id="9" name="Text Placeholder 2"/>
          <p:cNvSpPr>
            <a:spLocks noGrp="1"/>
          </p:cNvSpPr>
          <p:nvPr>
            <p:ph type="body" sz="quarter" idx="14" hasCustomPrompt="1"/>
          </p:nvPr>
        </p:nvSpPr>
        <p:spPr>
          <a:xfrm>
            <a:off x="4922959" y="2384913"/>
            <a:ext cx="2867025" cy="501162"/>
          </a:xfrm>
          <a:prstGeom prst="rect">
            <a:avLst/>
          </a:prstGeom>
        </p:spPr>
        <p:txBody>
          <a:bodyPr/>
          <a:lstStyle>
            <a:lvl1pPr marL="0" indent="0">
              <a:buNone/>
              <a:defRPr sz="1400" i="0"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Phone Number</a:t>
            </a:r>
            <a:br>
              <a:rPr lang="en-US" dirty="0"/>
            </a:br>
            <a:r>
              <a:rPr lang="en-US" dirty="0"/>
              <a:t>Email address</a:t>
            </a:r>
          </a:p>
        </p:txBody>
      </p:sp>
      <p:sp>
        <p:nvSpPr>
          <p:cNvPr id="10" name="Text Placeholder 2"/>
          <p:cNvSpPr>
            <a:spLocks noGrp="1"/>
          </p:cNvSpPr>
          <p:nvPr>
            <p:ph type="body" sz="quarter" idx="15" hasCustomPrompt="1"/>
          </p:nvPr>
        </p:nvSpPr>
        <p:spPr>
          <a:xfrm>
            <a:off x="4922959" y="3385038"/>
            <a:ext cx="2867025" cy="285750"/>
          </a:xfrm>
          <a:prstGeom prst="rect">
            <a:avLst/>
          </a:prstGeom>
        </p:spPr>
        <p:txBody>
          <a:bodyPr/>
          <a:lstStyle>
            <a:lvl1pPr marL="0" indent="0">
              <a:buNone/>
              <a:defRPr sz="1400" b="1">
                <a:solidFill>
                  <a:schemeClr val="bg1"/>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Name of Presenter</a:t>
            </a:r>
          </a:p>
        </p:txBody>
      </p:sp>
      <p:sp>
        <p:nvSpPr>
          <p:cNvPr id="11" name="Text Placeholder 2"/>
          <p:cNvSpPr>
            <a:spLocks noGrp="1"/>
          </p:cNvSpPr>
          <p:nvPr>
            <p:ph type="body" sz="quarter" idx="16" hasCustomPrompt="1"/>
          </p:nvPr>
        </p:nvSpPr>
        <p:spPr>
          <a:xfrm>
            <a:off x="4922959" y="3670788"/>
            <a:ext cx="2867025" cy="285750"/>
          </a:xfrm>
          <a:prstGeom prst="rect">
            <a:avLst/>
          </a:prstGeom>
        </p:spPr>
        <p:txBody>
          <a:bodyPr/>
          <a:lstStyle>
            <a:lvl1pPr marL="0" indent="0">
              <a:buNone/>
              <a:defRPr sz="1400" i="0" baseline="0">
                <a:solidFill>
                  <a:srgbClr val="2A84C6"/>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Title of Presenter</a:t>
            </a:r>
          </a:p>
        </p:txBody>
      </p:sp>
      <p:sp>
        <p:nvSpPr>
          <p:cNvPr id="12" name="Text Placeholder 2"/>
          <p:cNvSpPr>
            <a:spLocks noGrp="1"/>
          </p:cNvSpPr>
          <p:nvPr>
            <p:ph type="body" sz="quarter" idx="17" hasCustomPrompt="1"/>
          </p:nvPr>
        </p:nvSpPr>
        <p:spPr>
          <a:xfrm>
            <a:off x="4922959" y="3956538"/>
            <a:ext cx="2867025" cy="501162"/>
          </a:xfrm>
          <a:prstGeom prst="rect">
            <a:avLst/>
          </a:prstGeom>
        </p:spPr>
        <p:txBody>
          <a:bodyPr/>
          <a:lstStyle>
            <a:lvl1pPr marL="0" indent="0">
              <a:buNone/>
              <a:defRPr sz="1400" i="0"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Phone Number</a:t>
            </a:r>
            <a:br>
              <a:rPr lang="en-US" dirty="0"/>
            </a:br>
            <a:r>
              <a:rPr lang="en-US" dirty="0"/>
              <a:t>Email address</a:t>
            </a:r>
          </a:p>
        </p:txBody>
      </p:sp>
      <p:sp>
        <p:nvSpPr>
          <p:cNvPr id="13" name="Text Placeholder 2"/>
          <p:cNvSpPr>
            <a:spLocks noGrp="1"/>
          </p:cNvSpPr>
          <p:nvPr>
            <p:ph type="body" sz="quarter" idx="18" hasCustomPrompt="1"/>
          </p:nvPr>
        </p:nvSpPr>
        <p:spPr>
          <a:xfrm>
            <a:off x="4922959" y="4880463"/>
            <a:ext cx="2867025" cy="285750"/>
          </a:xfrm>
          <a:prstGeom prst="rect">
            <a:avLst/>
          </a:prstGeom>
        </p:spPr>
        <p:txBody>
          <a:bodyPr/>
          <a:lstStyle>
            <a:lvl1pPr marL="0" indent="0">
              <a:buNone/>
              <a:defRPr sz="1400" b="1">
                <a:solidFill>
                  <a:schemeClr val="bg1"/>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Name of Presenter</a:t>
            </a:r>
          </a:p>
        </p:txBody>
      </p:sp>
      <p:sp>
        <p:nvSpPr>
          <p:cNvPr id="14" name="Text Placeholder 2"/>
          <p:cNvSpPr>
            <a:spLocks noGrp="1"/>
          </p:cNvSpPr>
          <p:nvPr>
            <p:ph type="body" sz="quarter" idx="19" hasCustomPrompt="1"/>
          </p:nvPr>
        </p:nvSpPr>
        <p:spPr>
          <a:xfrm>
            <a:off x="4922959" y="5166213"/>
            <a:ext cx="2867025" cy="285750"/>
          </a:xfrm>
          <a:prstGeom prst="rect">
            <a:avLst/>
          </a:prstGeom>
        </p:spPr>
        <p:txBody>
          <a:bodyPr/>
          <a:lstStyle>
            <a:lvl1pPr marL="0" indent="0">
              <a:buNone/>
              <a:defRPr sz="1400" i="0" baseline="0">
                <a:solidFill>
                  <a:srgbClr val="2A84C6"/>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Title of Presenter</a:t>
            </a:r>
          </a:p>
        </p:txBody>
      </p:sp>
      <p:sp>
        <p:nvSpPr>
          <p:cNvPr id="15" name="Text Placeholder 2"/>
          <p:cNvSpPr>
            <a:spLocks noGrp="1"/>
          </p:cNvSpPr>
          <p:nvPr>
            <p:ph type="body" sz="quarter" idx="20" hasCustomPrompt="1"/>
          </p:nvPr>
        </p:nvSpPr>
        <p:spPr>
          <a:xfrm>
            <a:off x="4922959" y="5451963"/>
            <a:ext cx="2867025" cy="501162"/>
          </a:xfrm>
          <a:prstGeom prst="rect">
            <a:avLst/>
          </a:prstGeom>
        </p:spPr>
        <p:txBody>
          <a:bodyPr/>
          <a:lstStyle>
            <a:lvl1pPr marL="0" indent="0">
              <a:buNone/>
              <a:defRPr sz="1400" i="0"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Phone Number</a:t>
            </a:r>
            <a:br>
              <a:rPr lang="en-US" dirty="0"/>
            </a:br>
            <a:r>
              <a:rPr lang="en-US" dirty="0"/>
              <a:t>Email address</a:t>
            </a:r>
          </a:p>
        </p:txBody>
      </p:sp>
      <p:sp>
        <p:nvSpPr>
          <p:cNvPr id="16" name="Text Placeholder 2"/>
          <p:cNvSpPr>
            <a:spLocks noGrp="1"/>
          </p:cNvSpPr>
          <p:nvPr>
            <p:ph type="body" sz="quarter" idx="21" hasCustomPrompt="1"/>
          </p:nvPr>
        </p:nvSpPr>
        <p:spPr>
          <a:xfrm>
            <a:off x="8656759" y="1813413"/>
            <a:ext cx="2867025" cy="285750"/>
          </a:xfrm>
          <a:prstGeom prst="rect">
            <a:avLst/>
          </a:prstGeom>
        </p:spPr>
        <p:txBody>
          <a:bodyPr/>
          <a:lstStyle>
            <a:lvl1pPr marL="0" indent="0">
              <a:buNone/>
              <a:defRPr sz="1400" b="1">
                <a:solidFill>
                  <a:schemeClr val="bg1"/>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Name of Presenter</a:t>
            </a:r>
          </a:p>
        </p:txBody>
      </p:sp>
      <p:sp>
        <p:nvSpPr>
          <p:cNvPr id="17" name="Text Placeholder 2"/>
          <p:cNvSpPr>
            <a:spLocks noGrp="1"/>
          </p:cNvSpPr>
          <p:nvPr>
            <p:ph type="body" sz="quarter" idx="22" hasCustomPrompt="1"/>
          </p:nvPr>
        </p:nvSpPr>
        <p:spPr>
          <a:xfrm>
            <a:off x="8656759" y="2099163"/>
            <a:ext cx="2867025" cy="285750"/>
          </a:xfrm>
          <a:prstGeom prst="rect">
            <a:avLst/>
          </a:prstGeom>
        </p:spPr>
        <p:txBody>
          <a:bodyPr/>
          <a:lstStyle>
            <a:lvl1pPr marL="0" indent="0">
              <a:buNone/>
              <a:defRPr sz="1400" i="0" baseline="0">
                <a:solidFill>
                  <a:srgbClr val="2A84C6"/>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Title of Presenter</a:t>
            </a:r>
          </a:p>
        </p:txBody>
      </p:sp>
      <p:sp>
        <p:nvSpPr>
          <p:cNvPr id="18" name="Text Placeholder 2"/>
          <p:cNvSpPr>
            <a:spLocks noGrp="1"/>
          </p:cNvSpPr>
          <p:nvPr>
            <p:ph type="body" sz="quarter" idx="23" hasCustomPrompt="1"/>
          </p:nvPr>
        </p:nvSpPr>
        <p:spPr>
          <a:xfrm>
            <a:off x="8656759" y="2384913"/>
            <a:ext cx="2867025" cy="501162"/>
          </a:xfrm>
          <a:prstGeom prst="rect">
            <a:avLst/>
          </a:prstGeom>
        </p:spPr>
        <p:txBody>
          <a:bodyPr/>
          <a:lstStyle>
            <a:lvl1pPr marL="0" indent="0">
              <a:buNone/>
              <a:defRPr sz="1400" i="0"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Phone Number</a:t>
            </a:r>
            <a:br>
              <a:rPr lang="en-US" dirty="0"/>
            </a:br>
            <a:r>
              <a:rPr lang="en-US" dirty="0"/>
              <a:t>Email address</a:t>
            </a:r>
          </a:p>
        </p:txBody>
      </p:sp>
      <p:sp>
        <p:nvSpPr>
          <p:cNvPr id="19" name="Text Placeholder 2"/>
          <p:cNvSpPr>
            <a:spLocks noGrp="1"/>
          </p:cNvSpPr>
          <p:nvPr>
            <p:ph type="body" sz="quarter" idx="24" hasCustomPrompt="1"/>
          </p:nvPr>
        </p:nvSpPr>
        <p:spPr>
          <a:xfrm>
            <a:off x="8656759" y="3385038"/>
            <a:ext cx="2867025" cy="285750"/>
          </a:xfrm>
          <a:prstGeom prst="rect">
            <a:avLst/>
          </a:prstGeom>
        </p:spPr>
        <p:txBody>
          <a:bodyPr/>
          <a:lstStyle>
            <a:lvl1pPr marL="0" indent="0">
              <a:buNone/>
              <a:defRPr sz="1400" b="1">
                <a:solidFill>
                  <a:schemeClr val="bg1"/>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Name of Presenter</a:t>
            </a:r>
          </a:p>
        </p:txBody>
      </p:sp>
      <p:sp>
        <p:nvSpPr>
          <p:cNvPr id="20" name="Text Placeholder 2"/>
          <p:cNvSpPr>
            <a:spLocks noGrp="1"/>
          </p:cNvSpPr>
          <p:nvPr>
            <p:ph type="body" sz="quarter" idx="25" hasCustomPrompt="1"/>
          </p:nvPr>
        </p:nvSpPr>
        <p:spPr>
          <a:xfrm>
            <a:off x="8656759" y="3670788"/>
            <a:ext cx="2867025" cy="285750"/>
          </a:xfrm>
          <a:prstGeom prst="rect">
            <a:avLst/>
          </a:prstGeom>
        </p:spPr>
        <p:txBody>
          <a:bodyPr/>
          <a:lstStyle>
            <a:lvl1pPr marL="0" indent="0">
              <a:buNone/>
              <a:defRPr sz="1400" i="0" baseline="0">
                <a:solidFill>
                  <a:srgbClr val="2A84C6"/>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Title of Presenter</a:t>
            </a:r>
          </a:p>
        </p:txBody>
      </p:sp>
      <p:sp>
        <p:nvSpPr>
          <p:cNvPr id="21" name="Text Placeholder 2"/>
          <p:cNvSpPr>
            <a:spLocks noGrp="1"/>
          </p:cNvSpPr>
          <p:nvPr>
            <p:ph type="body" sz="quarter" idx="26" hasCustomPrompt="1"/>
          </p:nvPr>
        </p:nvSpPr>
        <p:spPr>
          <a:xfrm>
            <a:off x="8656759" y="3956538"/>
            <a:ext cx="2867025" cy="501162"/>
          </a:xfrm>
          <a:prstGeom prst="rect">
            <a:avLst/>
          </a:prstGeom>
        </p:spPr>
        <p:txBody>
          <a:bodyPr/>
          <a:lstStyle>
            <a:lvl1pPr marL="0" indent="0">
              <a:buNone/>
              <a:defRPr sz="1400" i="0"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Phone Number</a:t>
            </a:r>
            <a:br>
              <a:rPr lang="en-US" dirty="0"/>
            </a:br>
            <a:r>
              <a:rPr lang="en-US" dirty="0"/>
              <a:t>Email address</a:t>
            </a:r>
          </a:p>
        </p:txBody>
      </p:sp>
      <p:sp>
        <p:nvSpPr>
          <p:cNvPr id="22" name="Text Placeholder 2"/>
          <p:cNvSpPr>
            <a:spLocks noGrp="1"/>
          </p:cNvSpPr>
          <p:nvPr>
            <p:ph type="body" sz="quarter" idx="27" hasCustomPrompt="1"/>
          </p:nvPr>
        </p:nvSpPr>
        <p:spPr>
          <a:xfrm>
            <a:off x="8656759" y="4880463"/>
            <a:ext cx="2867025" cy="285750"/>
          </a:xfrm>
          <a:prstGeom prst="rect">
            <a:avLst/>
          </a:prstGeom>
        </p:spPr>
        <p:txBody>
          <a:bodyPr/>
          <a:lstStyle>
            <a:lvl1pPr marL="0" indent="0">
              <a:buNone/>
              <a:defRPr sz="1400" b="1">
                <a:solidFill>
                  <a:schemeClr val="bg1"/>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Name of Presenter</a:t>
            </a:r>
          </a:p>
        </p:txBody>
      </p:sp>
      <p:sp>
        <p:nvSpPr>
          <p:cNvPr id="23" name="Text Placeholder 2"/>
          <p:cNvSpPr>
            <a:spLocks noGrp="1"/>
          </p:cNvSpPr>
          <p:nvPr>
            <p:ph type="body" sz="quarter" idx="28" hasCustomPrompt="1"/>
          </p:nvPr>
        </p:nvSpPr>
        <p:spPr>
          <a:xfrm>
            <a:off x="8656759" y="5166213"/>
            <a:ext cx="2867025" cy="285750"/>
          </a:xfrm>
          <a:prstGeom prst="rect">
            <a:avLst/>
          </a:prstGeom>
        </p:spPr>
        <p:txBody>
          <a:bodyPr/>
          <a:lstStyle>
            <a:lvl1pPr marL="0" indent="0">
              <a:buNone/>
              <a:defRPr sz="1400" i="0" baseline="0">
                <a:solidFill>
                  <a:srgbClr val="2A84C6"/>
                </a:solidFill>
                <a:latin typeface="Source Sans Pro Black" panose="020B0803030403020204" pitchFamily="34" charset="0"/>
                <a:ea typeface="Source Sans Pro Black" panose="020B08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Enter Title of Presenter</a:t>
            </a:r>
          </a:p>
        </p:txBody>
      </p:sp>
      <p:sp>
        <p:nvSpPr>
          <p:cNvPr id="24" name="Text Placeholder 2"/>
          <p:cNvSpPr>
            <a:spLocks noGrp="1"/>
          </p:cNvSpPr>
          <p:nvPr>
            <p:ph type="body" sz="quarter" idx="29" hasCustomPrompt="1"/>
          </p:nvPr>
        </p:nvSpPr>
        <p:spPr>
          <a:xfrm>
            <a:off x="8656759" y="5451963"/>
            <a:ext cx="2867025" cy="501162"/>
          </a:xfrm>
          <a:prstGeom prst="rect">
            <a:avLst/>
          </a:prstGeom>
        </p:spPr>
        <p:txBody>
          <a:bodyPr/>
          <a:lstStyle>
            <a:lvl1pPr marL="0" indent="0">
              <a:buNone/>
              <a:defRPr sz="1400" i="0" baseline="0">
                <a:solidFill>
                  <a:schemeClr val="bg1"/>
                </a:solidFill>
                <a:latin typeface="Source Sans Pro Light" panose="020B0403030403020204" pitchFamily="34" charset="0"/>
                <a:ea typeface="Source Sans Pro Light" panose="020B0403030403020204" pitchFamily="34" charset="0"/>
              </a:defRPr>
            </a:lvl1pPr>
            <a:lvl2pPr marL="457200" indent="0">
              <a:buNone/>
              <a:defRPr sz="1800">
                <a:solidFill>
                  <a:schemeClr val="bg1"/>
                </a:solidFill>
                <a:latin typeface="Source Sans Pro Light" panose="020B0403030403020204" pitchFamily="34" charset="0"/>
                <a:ea typeface="Source Sans Pro Light" panose="020B0403030403020204" pitchFamily="34" charset="0"/>
              </a:defRPr>
            </a:lvl2pPr>
            <a:lvl3pPr marL="914400" indent="0">
              <a:buNone/>
              <a:defRPr sz="1800">
                <a:solidFill>
                  <a:schemeClr val="bg1"/>
                </a:solidFill>
                <a:latin typeface="Source Sans Pro Light" panose="020B0403030403020204" pitchFamily="34" charset="0"/>
                <a:ea typeface="Source Sans Pro Light" panose="020B0403030403020204" pitchFamily="34" charset="0"/>
              </a:defRPr>
            </a:lvl3pPr>
            <a:lvl4pPr marL="1371600" indent="0">
              <a:buNone/>
              <a:defRPr sz="1800">
                <a:solidFill>
                  <a:schemeClr val="bg1"/>
                </a:solidFill>
                <a:latin typeface="Source Sans Pro Light" panose="020B0403030403020204" pitchFamily="34" charset="0"/>
                <a:ea typeface="Source Sans Pro Light" panose="020B0403030403020204" pitchFamily="34" charset="0"/>
              </a:defRPr>
            </a:lvl4pPr>
            <a:lvl5pPr marL="1828800" indent="0">
              <a:buNone/>
              <a:defRPr sz="1800">
                <a:solidFill>
                  <a:schemeClr val="bg1"/>
                </a:solidFill>
                <a:latin typeface="Source Sans Pro Light" panose="020B0403030403020204" pitchFamily="34" charset="0"/>
                <a:ea typeface="Source Sans Pro Light" panose="020B0403030403020204" pitchFamily="34" charset="0"/>
              </a:defRPr>
            </a:lvl5pPr>
          </a:lstStyle>
          <a:p>
            <a:pPr lvl="0"/>
            <a:r>
              <a:rPr lang="en-US" dirty="0"/>
              <a:t>Phone Number</a:t>
            </a:r>
            <a:br>
              <a:rPr lang="en-US" dirty="0"/>
            </a:br>
            <a:r>
              <a:rPr lang="en-US" dirty="0"/>
              <a:t>Email address</a:t>
            </a:r>
          </a:p>
        </p:txBody>
      </p:sp>
    </p:spTree>
    <p:extLst>
      <p:ext uri="{BB962C8B-B14F-4D97-AF65-F5344CB8AC3E}">
        <p14:creationId xmlns:p14="http://schemas.microsoft.com/office/powerpoint/2010/main" val="597801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455136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Slide Number Placeholder 9"/>
          <p:cNvSpPr>
            <a:spLocks noGrp="1"/>
          </p:cNvSpPr>
          <p:nvPr>
            <p:ph type="sldNum" sz="quarter" idx="4"/>
          </p:nvPr>
        </p:nvSpPr>
        <p:spPr>
          <a:xfrm>
            <a:off x="198122"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4" name="Text Placeholder 3"/>
          <p:cNvSpPr>
            <a:spLocks noGrp="1"/>
          </p:cNvSpPr>
          <p:nvPr>
            <p:ph type="body" sz="quarter" idx="10"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Tree>
    <p:extLst>
      <p:ext uri="{BB962C8B-B14F-4D97-AF65-F5344CB8AC3E}">
        <p14:creationId xmlns:p14="http://schemas.microsoft.com/office/powerpoint/2010/main" val="3742878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2713587" y="799164"/>
            <a:ext cx="7104179" cy="509872"/>
          </a:xfrm>
          <a:prstGeom prst="rect">
            <a:avLst/>
          </a:prstGeom>
        </p:spPr>
        <p:txBody>
          <a:bodyPr/>
          <a:lstStyle>
            <a:lvl1pPr marL="0" indent="0" algn="ctr">
              <a:buNone/>
              <a:defRPr sz="3200">
                <a:solidFill>
                  <a:srgbClr val="595959"/>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dirty="0"/>
              <a:t>Click to edit Master text styles</a:t>
            </a:r>
          </a:p>
        </p:txBody>
      </p:sp>
      <p:sp>
        <p:nvSpPr>
          <p:cNvPr id="7" name="Slide Number Placeholder 9"/>
          <p:cNvSpPr>
            <a:spLocks noGrp="1"/>
          </p:cNvSpPr>
          <p:nvPr>
            <p:ph type="sldNum" sz="quarter" idx="4"/>
          </p:nvPr>
        </p:nvSpPr>
        <p:spPr>
          <a:xfrm>
            <a:off x="198122"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12" name="Picture Placeholder 11"/>
          <p:cNvSpPr>
            <a:spLocks noGrp="1"/>
          </p:cNvSpPr>
          <p:nvPr>
            <p:ph type="pic" sz="quarter" idx="11"/>
          </p:nvPr>
        </p:nvSpPr>
        <p:spPr>
          <a:xfrm>
            <a:off x="1087438" y="2300438"/>
            <a:ext cx="10126662" cy="3224062"/>
          </a:xfrm>
          <a:prstGeom prst="rect">
            <a:avLst/>
          </a:prstGeom>
        </p:spPr>
        <p:txBody>
          <a:bodyPr/>
          <a:lstStyle/>
          <a:p>
            <a:endParaRPr lang="en-US"/>
          </a:p>
        </p:txBody>
      </p:sp>
      <p:sp>
        <p:nvSpPr>
          <p:cNvPr id="13" name="Text Placeholder 8"/>
          <p:cNvSpPr>
            <a:spLocks noGrp="1"/>
          </p:cNvSpPr>
          <p:nvPr>
            <p:ph type="body" sz="quarter" idx="12" hasCustomPrompt="1"/>
          </p:nvPr>
        </p:nvSpPr>
        <p:spPr>
          <a:xfrm>
            <a:off x="1087438" y="1924520"/>
            <a:ext cx="6015038" cy="291182"/>
          </a:xfrm>
          <a:prstGeom prst="rect">
            <a:avLst/>
          </a:prstGeom>
        </p:spPr>
        <p:txBody>
          <a:bodyPr/>
          <a:lstStyle>
            <a:lvl1pPr marL="0" indent="0">
              <a:buNone/>
              <a:defRPr sz="1800" b="0" baseline="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dirty="0"/>
              <a:t>Title of Graph</a:t>
            </a:r>
          </a:p>
        </p:txBody>
      </p:sp>
      <p:sp>
        <p:nvSpPr>
          <p:cNvPr id="14" name="Text Placeholder 3"/>
          <p:cNvSpPr>
            <a:spLocks noGrp="1"/>
          </p:cNvSpPr>
          <p:nvPr>
            <p:ph type="body" sz="quarter" idx="13"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Tree>
    <p:extLst>
      <p:ext uri="{BB962C8B-B14F-4D97-AF65-F5344CB8AC3E}">
        <p14:creationId xmlns:p14="http://schemas.microsoft.com/office/powerpoint/2010/main" val="1534155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ext Placeholder 8"/>
          <p:cNvSpPr>
            <a:spLocks noGrp="1"/>
          </p:cNvSpPr>
          <p:nvPr>
            <p:ph type="body" sz="quarter" idx="10"/>
          </p:nvPr>
        </p:nvSpPr>
        <p:spPr>
          <a:xfrm>
            <a:off x="2713587" y="799164"/>
            <a:ext cx="7104179" cy="509872"/>
          </a:xfrm>
          <a:prstGeom prst="rect">
            <a:avLst/>
          </a:prstGeom>
        </p:spPr>
        <p:txBody>
          <a:bodyPr/>
          <a:lstStyle>
            <a:lvl1pPr marL="0" indent="0" algn="ctr">
              <a:buNone/>
              <a:defRPr sz="3200">
                <a:solidFill>
                  <a:srgbClr val="595959"/>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dirty="0"/>
              <a:t>Click to edit Master text styles</a:t>
            </a:r>
          </a:p>
        </p:txBody>
      </p:sp>
      <p:sp>
        <p:nvSpPr>
          <p:cNvPr id="9" name="Text Placeholder 8"/>
          <p:cNvSpPr>
            <a:spLocks noGrp="1"/>
          </p:cNvSpPr>
          <p:nvPr>
            <p:ph type="body" sz="quarter" idx="11"/>
          </p:nvPr>
        </p:nvSpPr>
        <p:spPr>
          <a:xfrm>
            <a:off x="1067656" y="1915161"/>
            <a:ext cx="6015038" cy="291182"/>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Click to edit Master text style</a:t>
            </a:r>
          </a:p>
        </p:txBody>
      </p:sp>
      <p:sp>
        <p:nvSpPr>
          <p:cNvPr id="10" name="Content Placeholder 10"/>
          <p:cNvSpPr>
            <a:spLocks noGrp="1"/>
          </p:cNvSpPr>
          <p:nvPr>
            <p:ph sz="quarter" idx="12" hasCustomPrompt="1"/>
          </p:nvPr>
        </p:nvSpPr>
        <p:spPr>
          <a:xfrm>
            <a:off x="1067656" y="2380298"/>
            <a:ext cx="10011025" cy="268259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lang="en-US" sz="1600" b="0" i="0" smtClean="0">
                <a:solidFill>
                  <a:srgbClr val="595959"/>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 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US" dirty="0"/>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dirty="0"/>
              <a:t>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 Lorem ipsum text goes here. Lorem ipsum dolor sit </a:t>
            </a:r>
            <a:r>
              <a:rPr lang="en-US" dirty="0" err="1"/>
              <a:t>amet</a:t>
            </a:r>
            <a:r>
              <a:rPr lang="en-US" dirty="0"/>
              <a:t>, </a:t>
            </a:r>
            <a:r>
              <a:rPr lang="en-US" dirty="0" err="1"/>
              <a:t>consectetur</a:t>
            </a:r>
            <a:r>
              <a:rPr lang="en-US" dirty="0"/>
              <a:t>, </a:t>
            </a:r>
            <a:r>
              <a:rPr lang="en-US" dirty="0" err="1"/>
              <a:t>sdipiscing</a:t>
            </a:r>
            <a:r>
              <a:rPr lang="en-US" dirty="0"/>
              <a:t> </a:t>
            </a:r>
            <a:r>
              <a:rPr lang="en-US" dirty="0" err="1"/>
              <a:t>elit</a:t>
            </a:r>
            <a:r>
              <a:rPr lang="en-US" dirty="0"/>
              <a:t>, </a:t>
            </a:r>
            <a:r>
              <a:rPr lang="en-US" dirty="0" err="1"/>
              <a:t>sed</a:t>
            </a:r>
            <a:r>
              <a:rPr lang="en-US" dirty="0"/>
              <a:t> do </a:t>
            </a:r>
            <a:r>
              <a:rPr lang="en-US" dirty="0" err="1"/>
              <a:t>eiusmod</a:t>
            </a:r>
            <a:r>
              <a:rPr lang="en-US" dirty="0"/>
              <a:t> </a:t>
            </a:r>
            <a:r>
              <a:rPr lang="en-US" dirty="0" err="1"/>
              <a:t>tempor</a:t>
            </a:r>
            <a:r>
              <a:rPr lang="en-US" dirty="0"/>
              <a:t> </a:t>
            </a:r>
            <a:r>
              <a:rPr lang="en-US" dirty="0" err="1"/>
              <a:t>incidudne</a:t>
            </a:r>
            <a:r>
              <a:rPr lang="en-US" dirty="0"/>
              <a:t> </a:t>
            </a:r>
            <a:r>
              <a:rPr lang="en-US" dirty="0" err="1"/>
              <a:t>ut</a:t>
            </a:r>
            <a:r>
              <a:rPr lang="en-US" dirty="0"/>
              <a:t> </a:t>
            </a:r>
            <a:r>
              <a:rPr lang="en-US" dirty="0" err="1"/>
              <a:t>labore</a:t>
            </a:r>
            <a:r>
              <a:rPr lang="en-US" dirty="0"/>
              <a:t> magna </a:t>
            </a:r>
            <a:r>
              <a:rPr lang="en-US" dirty="0" err="1"/>
              <a:t>aliqua</a:t>
            </a:r>
            <a:r>
              <a:rPr lang="en-US" dirty="0"/>
              <a:t>. </a:t>
            </a:r>
            <a:r>
              <a:rPr lang="en-US" dirty="0" err="1"/>
              <a:t>Duis</a:t>
            </a:r>
            <a:r>
              <a:rPr lang="en-US" dirty="0"/>
              <a:t> </a:t>
            </a:r>
            <a:r>
              <a:rPr lang="en-US" dirty="0" err="1"/>
              <a:t>aute</a:t>
            </a:r>
            <a:r>
              <a:rPr lang="en-US" dirty="0"/>
              <a:t> </a:t>
            </a:r>
            <a:r>
              <a:rPr lang="en-US" dirty="0" err="1"/>
              <a:t>irure</a:t>
            </a:r>
            <a:r>
              <a:rPr lang="en-US" dirty="0"/>
              <a:t> </a:t>
            </a:r>
            <a:r>
              <a:rPr lang="en-US" dirty="0" err="1"/>
              <a:t>doloar</a:t>
            </a:r>
            <a:r>
              <a:rPr lang="en-US" dirty="0"/>
              <a:t> </a:t>
            </a:r>
            <a:r>
              <a:rPr lang="en-US" dirty="0" err="1"/>
              <a:t>eu</a:t>
            </a:r>
            <a:r>
              <a:rPr lang="en-US" dirty="0"/>
              <a:t> </a:t>
            </a:r>
            <a:r>
              <a:rPr lang="en-US" dirty="0" err="1"/>
              <a:t>gigiat</a:t>
            </a:r>
            <a:r>
              <a:rPr lang="en-US" dirty="0"/>
              <a:t> </a:t>
            </a:r>
            <a:r>
              <a:rPr lang="en-US" dirty="0" err="1"/>
              <a:t>nulla</a:t>
            </a:r>
            <a:r>
              <a:rPr lang="en-US" dirty="0"/>
              <a:t> </a:t>
            </a:r>
            <a:r>
              <a:rPr lang="en-US" dirty="0" err="1"/>
              <a:t>pariatur</a:t>
            </a:r>
            <a:r>
              <a:rPr lang="en-US" dirty="0"/>
              <a:t>.</a:t>
            </a:r>
          </a:p>
          <a:p>
            <a:pPr lvl="0"/>
            <a:endParaRPr lang="en-US" dirty="0"/>
          </a:p>
        </p:txBody>
      </p:sp>
      <p:sp>
        <p:nvSpPr>
          <p:cNvPr id="12" name="Slide Number Placeholder 9"/>
          <p:cNvSpPr>
            <a:spLocks noGrp="1"/>
          </p:cNvSpPr>
          <p:nvPr>
            <p:ph type="sldNum" sz="quarter" idx="4"/>
          </p:nvPr>
        </p:nvSpPr>
        <p:spPr>
          <a:xfrm>
            <a:off x="198122"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14" name="Text Placeholder 3"/>
          <p:cNvSpPr>
            <a:spLocks noGrp="1"/>
          </p:cNvSpPr>
          <p:nvPr>
            <p:ph type="body" sz="quarter" idx="13"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Tree>
    <p:extLst>
      <p:ext uri="{BB962C8B-B14F-4D97-AF65-F5344CB8AC3E}">
        <p14:creationId xmlns:p14="http://schemas.microsoft.com/office/powerpoint/2010/main" val="15491427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7" name="Text Placeholder 8"/>
          <p:cNvSpPr>
            <a:spLocks noGrp="1"/>
          </p:cNvSpPr>
          <p:nvPr>
            <p:ph type="body" sz="quarter" idx="10"/>
          </p:nvPr>
        </p:nvSpPr>
        <p:spPr>
          <a:xfrm>
            <a:off x="2713587" y="799164"/>
            <a:ext cx="7104179" cy="509872"/>
          </a:xfrm>
          <a:prstGeom prst="rect">
            <a:avLst/>
          </a:prstGeom>
        </p:spPr>
        <p:txBody>
          <a:bodyPr/>
          <a:lstStyle>
            <a:lvl1pPr marL="0" indent="0" algn="ctr">
              <a:buNone/>
              <a:defRPr sz="3200">
                <a:solidFill>
                  <a:srgbClr val="595959"/>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dirty="0"/>
              <a:t>Click to edit Master text styles</a:t>
            </a:r>
          </a:p>
        </p:txBody>
      </p:sp>
      <p:sp>
        <p:nvSpPr>
          <p:cNvPr id="12" name="Slide Number Placeholder 9"/>
          <p:cNvSpPr>
            <a:spLocks noGrp="1"/>
          </p:cNvSpPr>
          <p:nvPr>
            <p:ph type="sldNum" sz="quarter" idx="4"/>
          </p:nvPr>
        </p:nvSpPr>
        <p:spPr>
          <a:xfrm>
            <a:off x="198122"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14" name="Text Placeholder 3"/>
          <p:cNvSpPr>
            <a:spLocks noGrp="1"/>
          </p:cNvSpPr>
          <p:nvPr>
            <p:ph type="body" sz="quarter" idx="13"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
        <p:nvSpPr>
          <p:cNvPr id="3" name="Text Placeholder 2"/>
          <p:cNvSpPr>
            <a:spLocks noGrp="1"/>
          </p:cNvSpPr>
          <p:nvPr>
            <p:ph type="body" sz="quarter" idx="14" hasCustomPrompt="1"/>
          </p:nvPr>
        </p:nvSpPr>
        <p:spPr>
          <a:xfrm>
            <a:off x="2713038" y="1641475"/>
            <a:ext cx="7104062" cy="4243388"/>
          </a:xfrm>
          <a:prstGeom prst="rect">
            <a:avLst/>
          </a:prstGeom>
        </p:spPr>
        <p:txBody>
          <a:bodyPr/>
          <a:lstStyle>
            <a:lvl1pPr marL="0" indent="0" algn="ctr">
              <a:buNone/>
              <a:defRPr sz="2400" baseline="0">
                <a:solidFill>
                  <a:srgbClr val="595959"/>
                </a:solidFill>
                <a:latin typeface="Source Sans Pro Light" panose="020B0403030403020204" pitchFamily="34" charset="0"/>
                <a:ea typeface="Source Sans Pro Light" panose="020B0403030403020204" pitchFamily="34" charset="0"/>
              </a:defRPr>
            </a:lvl1pPr>
            <a:lvl2pPr algn="ctr">
              <a:defRPr sz="2400">
                <a:solidFill>
                  <a:srgbClr val="595959"/>
                </a:solidFill>
                <a:latin typeface="Source Sans Pro Light" panose="020B0403030403020204" pitchFamily="34" charset="0"/>
                <a:ea typeface="Source Sans Pro Light" panose="020B0403030403020204" pitchFamily="34" charset="0"/>
              </a:defRPr>
            </a:lvl2pPr>
            <a:lvl3pPr algn="ctr">
              <a:defRPr sz="2400">
                <a:solidFill>
                  <a:srgbClr val="595959"/>
                </a:solidFill>
                <a:latin typeface="Source Sans Pro Light" panose="020B0403030403020204" pitchFamily="34" charset="0"/>
                <a:ea typeface="Source Sans Pro Light" panose="020B0403030403020204" pitchFamily="34" charset="0"/>
              </a:defRPr>
            </a:lvl3pPr>
            <a:lvl4pPr algn="ctr">
              <a:defRPr sz="2400">
                <a:solidFill>
                  <a:srgbClr val="595959"/>
                </a:solidFill>
                <a:latin typeface="Source Sans Pro Light" panose="020B0403030403020204" pitchFamily="34" charset="0"/>
                <a:ea typeface="Source Sans Pro Light" panose="020B0403030403020204" pitchFamily="34" charset="0"/>
              </a:defRPr>
            </a:lvl4pPr>
            <a:lvl5pPr algn="ctr">
              <a:defRPr sz="2400">
                <a:solidFill>
                  <a:srgbClr val="595959"/>
                </a:solidFill>
                <a:latin typeface="Source Sans Pro Light" panose="020B0403030403020204" pitchFamily="34" charset="0"/>
                <a:ea typeface="Source Sans Pro Light" panose="020B0403030403020204" pitchFamily="34" charset="0"/>
              </a:defRPr>
            </a:lvl5pPr>
          </a:lstStyle>
          <a:p>
            <a:pPr lvl="0"/>
            <a:r>
              <a:rPr lang="en-US" dirty="0"/>
              <a:t>Enter Agenda Item</a:t>
            </a:r>
          </a:p>
          <a:p>
            <a:pPr lvl="0"/>
            <a:r>
              <a:rPr lang="en-US" dirty="0"/>
              <a:t>Enter Agenda Item</a:t>
            </a:r>
          </a:p>
          <a:p>
            <a:pPr lvl="0"/>
            <a:r>
              <a:rPr lang="en-US" dirty="0"/>
              <a:t>Enter Agenda Item</a:t>
            </a:r>
          </a:p>
          <a:p>
            <a:pPr lvl="0"/>
            <a:r>
              <a:rPr lang="en-US" dirty="0"/>
              <a:t>Enter Agenda Item</a:t>
            </a:r>
          </a:p>
          <a:p>
            <a:pPr lvl="0"/>
            <a:r>
              <a:rPr lang="en-US" dirty="0"/>
              <a:t>Enter Agenda Item</a:t>
            </a:r>
          </a:p>
          <a:p>
            <a:pPr lvl="0"/>
            <a:r>
              <a:rPr lang="en-US" dirty="0"/>
              <a:t>Enter Agenda Item</a:t>
            </a:r>
          </a:p>
          <a:p>
            <a:pPr lvl="0"/>
            <a:r>
              <a:rPr lang="en-US" dirty="0"/>
              <a:t>Enter Agenda Item</a:t>
            </a:r>
          </a:p>
          <a:p>
            <a:pPr lvl="0"/>
            <a:r>
              <a:rPr lang="en-US" dirty="0"/>
              <a:t>Enter Agenda Item</a:t>
            </a:r>
          </a:p>
        </p:txBody>
      </p:sp>
    </p:spTree>
    <p:extLst>
      <p:ext uri="{BB962C8B-B14F-4D97-AF65-F5344CB8AC3E}">
        <p14:creationId xmlns:p14="http://schemas.microsoft.com/office/powerpoint/2010/main" val="3475835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7" name="Text Placeholder 8"/>
          <p:cNvSpPr>
            <a:spLocks noGrp="1"/>
          </p:cNvSpPr>
          <p:nvPr>
            <p:ph type="body" sz="quarter" idx="10"/>
          </p:nvPr>
        </p:nvSpPr>
        <p:spPr>
          <a:xfrm>
            <a:off x="2713587" y="799164"/>
            <a:ext cx="7104179" cy="509872"/>
          </a:xfrm>
          <a:prstGeom prst="rect">
            <a:avLst/>
          </a:prstGeom>
        </p:spPr>
        <p:txBody>
          <a:bodyPr/>
          <a:lstStyle>
            <a:lvl1pPr marL="0" indent="0" algn="ctr">
              <a:buNone/>
              <a:defRPr sz="3200">
                <a:solidFill>
                  <a:srgbClr val="595959"/>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dirty="0"/>
              <a:t>Click to edit Master text styles</a:t>
            </a:r>
          </a:p>
        </p:txBody>
      </p:sp>
      <p:sp>
        <p:nvSpPr>
          <p:cNvPr id="11" name="Text Placeholder 8"/>
          <p:cNvSpPr>
            <a:spLocks noGrp="1"/>
          </p:cNvSpPr>
          <p:nvPr>
            <p:ph type="body" sz="quarter" idx="11"/>
          </p:nvPr>
        </p:nvSpPr>
        <p:spPr>
          <a:xfrm>
            <a:off x="1067656" y="1915161"/>
            <a:ext cx="6015038" cy="291182"/>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Click to edit Master text style</a:t>
            </a:r>
          </a:p>
        </p:txBody>
      </p:sp>
      <p:sp>
        <p:nvSpPr>
          <p:cNvPr id="12" name="Content Placeholder 10"/>
          <p:cNvSpPr>
            <a:spLocks noGrp="1"/>
          </p:cNvSpPr>
          <p:nvPr>
            <p:ph sz="quarter" idx="12" hasCustomPrompt="1"/>
          </p:nvPr>
        </p:nvSpPr>
        <p:spPr>
          <a:xfrm>
            <a:off x="1067656" y="2380298"/>
            <a:ext cx="10011025" cy="2682590"/>
          </a:xfrm>
          <a:prstGeom prst="rect">
            <a:avLst/>
          </a:prstGeom>
        </p:spPr>
        <p:txBody>
          <a:bodyPr/>
          <a:lstStyle>
            <a:lvl1pPr marL="285750" marR="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lang="en-US" sz="1600" b="0" i="0" smtClean="0">
                <a:solidFill>
                  <a:srgbClr val="595959"/>
                </a:solidFill>
                <a:effectLst/>
                <a:latin typeface="Source Sans Pro Light" panose="020B0403030403020204" pitchFamily="34" charset="0"/>
                <a:ea typeface="Source Sans Pro Light" panose="020B0403030403020204" pitchFamily="34" charset="0"/>
              </a:defRPr>
            </a:lvl1pPr>
            <a:lvl2pPr marL="4572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2pPr>
            <a:lvl3pPr marL="9144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3pPr>
            <a:lvl4pPr marL="13716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4pPr>
            <a:lvl5pPr marL="1828800" indent="0">
              <a:buNone/>
              <a:defRPr sz="1800">
                <a:solidFill>
                  <a:schemeClr val="tx1">
                    <a:lumMod val="65000"/>
                    <a:lumOff val="35000"/>
                  </a:schemeClr>
                </a:solidFill>
                <a:latin typeface="Source Sans Pro Light" panose="020B0403030403020204" pitchFamily="34" charset="0"/>
                <a:ea typeface="Source Sans Pro Light" panose="020B0403030403020204" pitchFamily="34" charset="0"/>
              </a:defRPr>
            </a:lvl5pPr>
          </a:lstStyle>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a:t>Lorem ipsum text goes here. Lorem ipsum dolor sit </a:t>
            </a:r>
            <a:r>
              <a:rPr lang="en-US" err="1"/>
              <a:t>amet</a:t>
            </a:r>
            <a:r>
              <a:rPr lang="en-US"/>
              <a:t>, </a:t>
            </a:r>
            <a:r>
              <a:rPr lang="en-US" err="1"/>
              <a:t>consectetur</a:t>
            </a:r>
            <a:r>
              <a:rPr lang="en-US"/>
              <a:t>, </a:t>
            </a:r>
            <a:r>
              <a:rPr lang="en-US" err="1"/>
              <a:t>sdipiscing</a:t>
            </a:r>
            <a:r>
              <a:rPr lang="en-US"/>
              <a:t> </a:t>
            </a:r>
            <a:r>
              <a:rPr lang="en-US" err="1"/>
              <a:t>elit</a:t>
            </a:r>
            <a:r>
              <a:rPr lang="en-US"/>
              <a:t>, </a:t>
            </a:r>
            <a:r>
              <a:rPr lang="en-US" err="1"/>
              <a:t>sed</a:t>
            </a:r>
            <a:r>
              <a:rPr lang="en-US"/>
              <a:t> do </a:t>
            </a:r>
            <a:r>
              <a:rPr lang="en-US" err="1"/>
              <a:t>eiusmod</a:t>
            </a:r>
            <a:r>
              <a:rPr lang="en-US"/>
              <a:t> </a:t>
            </a:r>
            <a:r>
              <a:rPr lang="en-US" err="1"/>
              <a:t>tempor</a:t>
            </a:r>
            <a:r>
              <a:rPr lang="en-US"/>
              <a:t> </a:t>
            </a:r>
            <a:r>
              <a:rPr lang="en-US" err="1"/>
              <a:t>incidudne</a:t>
            </a:r>
            <a:r>
              <a:rPr lang="en-US"/>
              <a:t> </a:t>
            </a:r>
            <a:r>
              <a:rPr lang="en-US" err="1"/>
              <a:t>ut</a:t>
            </a:r>
            <a:r>
              <a:rPr lang="en-US"/>
              <a:t> </a:t>
            </a:r>
            <a:r>
              <a:rPr lang="en-US" err="1"/>
              <a:t>labore</a:t>
            </a:r>
            <a:r>
              <a:rPr lang="en-US"/>
              <a:t> magna </a:t>
            </a:r>
            <a:r>
              <a:rPr lang="en-US" err="1"/>
              <a:t>aliqua</a:t>
            </a:r>
            <a:r>
              <a:rPr lang="en-US"/>
              <a:t>. </a:t>
            </a:r>
            <a:r>
              <a:rPr lang="en-US" err="1"/>
              <a:t>Duis</a:t>
            </a:r>
            <a:r>
              <a:rPr lang="en-US"/>
              <a:t> </a:t>
            </a:r>
            <a:r>
              <a:rPr lang="en-US" err="1"/>
              <a:t>aute</a:t>
            </a:r>
            <a:r>
              <a:rPr lang="en-US"/>
              <a:t> </a:t>
            </a:r>
            <a:r>
              <a:rPr lang="en-US" err="1"/>
              <a:t>irure</a:t>
            </a:r>
            <a:r>
              <a:rPr lang="en-US"/>
              <a:t> </a:t>
            </a:r>
            <a:r>
              <a:rPr lang="en-US" err="1"/>
              <a:t>doloar</a:t>
            </a:r>
            <a:r>
              <a:rPr lang="en-US"/>
              <a:t> </a:t>
            </a:r>
            <a:r>
              <a:rPr lang="en-US" err="1"/>
              <a:t>eu</a:t>
            </a:r>
            <a:r>
              <a:rPr lang="en-US"/>
              <a:t> </a:t>
            </a:r>
            <a:r>
              <a:rPr lang="en-US" err="1"/>
              <a:t>gigiat</a:t>
            </a:r>
            <a:r>
              <a:rPr lang="en-US"/>
              <a:t> </a:t>
            </a:r>
            <a:r>
              <a:rPr lang="en-US" err="1"/>
              <a:t>nulla</a:t>
            </a:r>
            <a:r>
              <a:rPr lang="en-US"/>
              <a:t> </a:t>
            </a:r>
            <a:r>
              <a:rPr lang="en-US" err="1"/>
              <a:t>pariatur</a:t>
            </a:r>
            <a:r>
              <a:rPr lang="en-US"/>
              <a:t>. </a:t>
            </a:r>
          </a:p>
          <a:p>
            <a:pPr marL="285750" marR="0" lvl="0" indent="-28575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lang="en-US"/>
          </a:p>
        </p:txBody>
      </p:sp>
      <p:sp>
        <p:nvSpPr>
          <p:cNvPr id="13" name="Slide Number Placeholder 9"/>
          <p:cNvSpPr>
            <a:spLocks noGrp="1"/>
          </p:cNvSpPr>
          <p:nvPr>
            <p:ph type="sldNum" sz="quarter" idx="4"/>
          </p:nvPr>
        </p:nvSpPr>
        <p:spPr>
          <a:xfrm>
            <a:off x="198122"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14" name="Text Placeholder 3"/>
          <p:cNvSpPr>
            <a:spLocks noGrp="1"/>
          </p:cNvSpPr>
          <p:nvPr>
            <p:ph type="body" sz="quarter" idx="13"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Tree>
    <p:extLst>
      <p:ext uri="{BB962C8B-B14F-4D97-AF65-F5344CB8AC3E}">
        <p14:creationId xmlns:p14="http://schemas.microsoft.com/office/powerpoint/2010/main" val="1408575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8" name="Picture Placeholder 2"/>
          <p:cNvSpPr>
            <a:spLocks noGrp="1"/>
          </p:cNvSpPr>
          <p:nvPr>
            <p:ph type="pic" idx="1"/>
          </p:nvPr>
        </p:nvSpPr>
        <p:spPr>
          <a:xfrm>
            <a:off x="644893" y="2473693"/>
            <a:ext cx="5214470" cy="3522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0" name="Text Placeholder 8"/>
          <p:cNvSpPr>
            <a:spLocks noGrp="1"/>
          </p:cNvSpPr>
          <p:nvPr>
            <p:ph type="body" sz="quarter" idx="11"/>
          </p:nvPr>
        </p:nvSpPr>
        <p:spPr>
          <a:xfrm>
            <a:off x="2713587" y="799164"/>
            <a:ext cx="7104179" cy="509872"/>
          </a:xfrm>
          <a:prstGeom prst="rect">
            <a:avLst/>
          </a:prstGeom>
        </p:spPr>
        <p:txBody>
          <a:bodyPr/>
          <a:lstStyle>
            <a:lvl1pPr marL="0" indent="0" algn="ctr">
              <a:buNone/>
              <a:defRPr sz="3200">
                <a:solidFill>
                  <a:srgbClr val="595959"/>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dirty="0"/>
              <a:t>Click to edit Master text styles</a:t>
            </a:r>
          </a:p>
        </p:txBody>
      </p:sp>
      <p:sp>
        <p:nvSpPr>
          <p:cNvPr id="12" name="Text Placeholder 8"/>
          <p:cNvSpPr>
            <a:spLocks noGrp="1"/>
          </p:cNvSpPr>
          <p:nvPr>
            <p:ph type="body" sz="quarter" idx="12" hasCustomPrompt="1"/>
          </p:nvPr>
        </p:nvSpPr>
        <p:spPr>
          <a:xfrm>
            <a:off x="644893" y="1915161"/>
            <a:ext cx="5214470" cy="269774"/>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Enter Title Here</a:t>
            </a:r>
          </a:p>
        </p:txBody>
      </p:sp>
      <p:sp>
        <p:nvSpPr>
          <p:cNvPr id="13" name="Picture Placeholder 2"/>
          <p:cNvSpPr>
            <a:spLocks noGrp="1"/>
          </p:cNvSpPr>
          <p:nvPr>
            <p:ph type="pic" idx="13"/>
          </p:nvPr>
        </p:nvSpPr>
        <p:spPr>
          <a:xfrm>
            <a:off x="6110438" y="2473693"/>
            <a:ext cx="5214470" cy="352211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Text Placeholder 8"/>
          <p:cNvSpPr>
            <a:spLocks noGrp="1"/>
          </p:cNvSpPr>
          <p:nvPr>
            <p:ph type="body" sz="quarter" idx="14" hasCustomPrompt="1"/>
          </p:nvPr>
        </p:nvSpPr>
        <p:spPr>
          <a:xfrm>
            <a:off x="6110438" y="1915161"/>
            <a:ext cx="5214470" cy="269774"/>
          </a:xfrm>
          <a:prstGeom prst="rect">
            <a:avLst/>
          </a:prstGeom>
        </p:spPr>
        <p:txBody>
          <a:bodyPr/>
          <a:lstStyle>
            <a:lvl1pPr marL="0" indent="0">
              <a:buNone/>
              <a:defRPr sz="1800" b="0">
                <a:solidFill>
                  <a:srgbClr val="005382"/>
                </a:solidFill>
                <a:latin typeface="Source Sans Pro Black" panose="020B0803030403020204" pitchFamily="34" charset="0"/>
                <a:ea typeface="Source Sans Pro Black" panose="020B0803030403020204" pitchFamily="34" charset="0"/>
              </a:defRPr>
            </a:lvl1pPr>
            <a:lvl2pPr marL="4572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2pPr>
            <a:lvl3pPr marL="9144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3pPr>
            <a:lvl4pPr marL="13716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4pPr>
            <a:lvl5pPr marL="1828800" indent="0">
              <a:buFont typeface="Arial" panose="020B0604020202020204" pitchFamily="34" charset="0"/>
              <a:buNone/>
              <a:defRPr>
                <a:solidFill>
                  <a:srgbClr val="0D3151"/>
                </a:solidFill>
                <a:latin typeface="Source Sans Pro SemiBold" panose="020B0603030403020204" pitchFamily="34" charset="0"/>
                <a:ea typeface="Source Sans Pro SemiBold" panose="020B0603030403020204" pitchFamily="34" charset="0"/>
              </a:defRPr>
            </a:lvl5pPr>
          </a:lstStyle>
          <a:p>
            <a:pPr lvl="0"/>
            <a:r>
              <a:rPr lang="en-US"/>
              <a:t>Enter Title Here</a:t>
            </a:r>
          </a:p>
        </p:txBody>
      </p:sp>
      <p:sp>
        <p:nvSpPr>
          <p:cNvPr id="15" name="Slide Number Placeholder 9"/>
          <p:cNvSpPr>
            <a:spLocks noGrp="1"/>
          </p:cNvSpPr>
          <p:nvPr>
            <p:ph type="sldNum" sz="quarter" idx="4"/>
          </p:nvPr>
        </p:nvSpPr>
        <p:spPr>
          <a:xfrm>
            <a:off x="198122"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18" name="Text Placeholder 3"/>
          <p:cNvSpPr>
            <a:spLocks noGrp="1"/>
          </p:cNvSpPr>
          <p:nvPr>
            <p:ph type="body" sz="quarter" idx="10" hasCustomPrompt="1"/>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Tree>
    <p:extLst>
      <p:ext uri="{BB962C8B-B14F-4D97-AF65-F5344CB8AC3E}">
        <p14:creationId xmlns:p14="http://schemas.microsoft.com/office/powerpoint/2010/main" val="2937592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6" name="Picture Placeholder 7"/>
          <p:cNvSpPr>
            <a:spLocks noGrp="1"/>
          </p:cNvSpPr>
          <p:nvPr>
            <p:ph type="pic" sz="quarter" idx="18"/>
          </p:nvPr>
        </p:nvSpPr>
        <p:spPr>
          <a:xfrm>
            <a:off x="3349593" y="3397462"/>
            <a:ext cx="3349592" cy="3460538"/>
          </a:xfrm>
          <a:prstGeom prst="rect">
            <a:avLst/>
          </a:prstGeom>
        </p:spPr>
        <p:txBody>
          <a:bodyPr/>
          <a:lstStyle/>
          <a:p>
            <a:endParaRPr lang="en-US"/>
          </a:p>
        </p:txBody>
      </p:sp>
      <p:sp>
        <p:nvSpPr>
          <p:cNvPr id="14" name="Picture Placeholder 7"/>
          <p:cNvSpPr>
            <a:spLocks noGrp="1"/>
          </p:cNvSpPr>
          <p:nvPr>
            <p:ph type="pic" sz="quarter" idx="16"/>
          </p:nvPr>
        </p:nvSpPr>
        <p:spPr>
          <a:xfrm>
            <a:off x="1" y="3397462"/>
            <a:ext cx="3349592" cy="3460538"/>
          </a:xfrm>
          <a:prstGeom prst="rect">
            <a:avLst/>
          </a:prstGeom>
        </p:spPr>
        <p:txBody>
          <a:bodyPr/>
          <a:lstStyle/>
          <a:p>
            <a:endParaRPr lang="en-US"/>
          </a:p>
        </p:txBody>
      </p:sp>
      <p:sp>
        <p:nvSpPr>
          <p:cNvPr id="13" name="Picture Placeholder 7"/>
          <p:cNvSpPr>
            <a:spLocks noGrp="1"/>
          </p:cNvSpPr>
          <p:nvPr>
            <p:ph type="pic" sz="quarter" idx="15"/>
          </p:nvPr>
        </p:nvSpPr>
        <p:spPr>
          <a:xfrm>
            <a:off x="1" y="0"/>
            <a:ext cx="3349592" cy="3397462"/>
          </a:xfrm>
          <a:prstGeom prst="rect">
            <a:avLst/>
          </a:prstGeom>
        </p:spPr>
        <p:txBody>
          <a:bodyPr/>
          <a:lstStyle/>
          <a:p>
            <a:endParaRPr lang="en-US"/>
          </a:p>
        </p:txBody>
      </p:sp>
      <p:sp>
        <p:nvSpPr>
          <p:cNvPr id="15" name="Picture Placeholder 7"/>
          <p:cNvSpPr>
            <a:spLocks noGrp="1"/>
          </p:cNvSpPr>
          <p:nvPr>
            <p:ph type="pic" sz="quarter" idx="17"/>
          </p:nvPr>
        </p:nvSpPr>
        <p:spPr>
          <a:xfrm>
            <a:off x="3349593" y="0"/>
            <a:ext cx="3349592" cy="3397462"/>
          </a:xfrm>
          <a:prstGeom prst="rect">
            <a:avLst/>
          </a:prstGeom>
        </p:spPr>
        <p:txBody>
          <a:bodyPr/>
          <a:lstStyle/>
          <a:p>
            <a:endParaRPr lang="en-US"/>
          </a:p>
        </p:txBody>
      </p:sp>
      <p:sp>
        <p:nvSpPr>
          <p:cNvPr id="23" name="Text Placeholder 22"/>
          <p:cNvSpPr>
            <a:spLocks noGrp="1"/>
          </p:cNvSpPr>
          <p:nvPr>
            <p:ph type="body" sz="quarter" idx="20"/>
          </p:nvPr>
        </p:nvSpPr>
        <p:spPr>
          <a:xfrm>
            <a:off x="7113588" y="644525"/>
            <a:ext cx="2944812" cy="231374"/>
          </a:xfrm>
          <a:prstGeom prst="rect">
            <a:avLst/>
          </a:prstGeom>
        </p:spPr>
        <p:txBody>
          <a:bodyPr/>
          <a:lstStyle>
            <a:lvl1pPr marL="0" indent="0">
              <a:buNone/>
              <a:defRPr sz="1200">
                <a:solidFill>
                  <a:srgbClr val="005382"/>
                </a:solidFill>
                <a:latin typeface="Source Sans Pro SemiBold" panose="020B0603030403020204" pitchFamily="34" charset="0"/>
                <a:ea typeface="Source Sans Pro SemiBold" panose="020B0603030403020204" pitchFamily="34" charset="0"/>
              </a:defRPr>
            </a:lvl1pPr>
            <a:lvl2pPr marL="457200" indent="0">
              <a:buNone/>
              <a:defRPr sz="1800">
                <a:solidFill>
                  <a:srgbClr val="005382"/>
                </a:solidFill>
                <a:latin typeface="Source Sans Pro SemiBold" panose="020B0603030403020204" pitchFamily="34" charset="0"/>
                <a:ea typeface="Source Sans Pro SemiBold" panose="020B0603030403020204" pitchFamily="34" charset="0"/>
              </a:defRPr>
            </a:lvl2pPr>
            <a:lvl3pPr marL="914400" indent="0">
              <a:buNone/>
              <a:defRPr sz="1800">
                <a:solidFill>
                  <a:srgbClr val="005382"/>
                </a:solidFill>
                <a:latin typeface="Source Sans Pro SemiBold" panose="020B0603030403020204" pitchFamily="34" charset="0"/>
                <a:ea typeface="Source Sans Pro SemiBold" panose="020B0603030403020204" pitchFamily="34" charset="0"/>
              </a:defRPr>
            </a:lvl3pPr>
            <a:lvl4pPr marL="1371600" indent="0">
              <a:buNone/>
              <a:defRPr sz="1800">
                <a:solidFill>
                  <a:srgbClr val="005382"/>
                </a:solidFill>
                <a:latin typeface="Source Sans Pro SemiBold" panose="020B0603030403020204" pitchFamily="34" charset="0"/>
                <a:ea typeface="Source Sans Pro SemiBold" panose="020B0603030403020204" pitchFamily="34" charset="0"/>
              </a:defRPr>
            </a:lvl4pPr>
            <a:lvl5pPr marL="1828800" indent="0">
              <a:buNone/>
              <a:defRPr sz="1800">
                <a:solidFill>
                  <a:srgbClr val="005382"/>
                </a:solidFill>
                <a:latin typeface="Source Sans Pro SemiBold" panose="020B0603030403020204" pitchFamily="34" charset="0"/>
                <a:ea typeface="Source Sans Pro SemiBold" panose="020B0603030403020204" pitchFamily="34" charset="0"/>
              </a:defRPr>
            </a:lvl5pPr>
          </a:lstStyle>
          <a:p>
            <a:pPr lvl="0"/>
            <a:r>
              <a:rPr lang="en-US"/>
              <a:t>Click to edit Master text</a:t>
            </a:r>
          </a:p>
        </p:txBody>
      </p:sp>
      <p:sp>
        <p:nvSpPr>
          <p:cNvPr id="25" name="Text Placeholder 24"/>
          <p:cNvSpPr>
            <a:spLocks noGrp="1"/>
          </p:cNvSpPr>
          <p:nvPr>
            <p:ph type="body" sz="quarter" idx="21"/>
          </p:nvPr>
        </p:nvSpPr>
        <p:spPr>
          <a:xfrm>
            <a:off x="7104063" y="875899"/>
            <a:ext cx="2954337" cy="250257"/>
          </a:xfrm>
          <a:prstGeom prst="rect">
            <a:avLst/>
          </a:prstGeom>
        </p:spPr>
        <p:txBody>
          <a:bodyPr/>
          <a:lstStyle>
            <a:lvl1pPr marL="0" indent="0">
              <a:buNone/>
              <a:defRPr sz="1050" i="1">
                <a:solidFill>
                  <a:srgbClr val="005382"/>
                </a:solidFill>
                <a:latin typeface="Source Sans Pro ExtraLight" panose="020B0303030403020204" pitchFamily="34" charset="0"/>
                <a:ea typeface="Source Sans Pro ExtraLight" panose="020B0303030403020204" pitchFamily="34" charset="0"/>
              </a:defRPr>
            </a:lvl1pPr>
            <a:lvl2pPr marL="457200" indent="0">
              <a:buNone/>
              <a:defRPr sz="1200">
                <a:latin typeface="Source Sans Pro ExtraLight" panose="020B0303030403020204" pitchFamily="34" charset="0"/>
                <a:ea typeface="Source Sans Pro ExtraLight" panose="020B0303030403020204" pitchFamily="34" charset="0"/>
              </a:defRPr>
            </a:lvl2pPr>
            <a:lvl3pPr marL="914400" indent="0">
              <a:buNone/>
              <a:defRPr sz="1200">
                <a:latin typeface="Source Sans Pro ExtraLight" panose="020B0303030403020204" pitchFamily="34" charset="0"/>
                <a:ea typeface="Source Sans Pro ExtraLight" panose="020B0303030403020204" pitchFamily="34" charset="0"/>
              </a:defRPr>
            </a:lvl3pPr>
            <a:lvl4pPr marL="1371600" indent="0">
              <a:buNone/>
              <a:defRPr sz="1200">
                <a:latin typeface="Source Sans Pro ExtraLight" panose="020B0303030403020204" pitchFamily="34" charset="0"/>
                <a:ea typeface="Source Sans Pro ExtraLight" panose="020B0303030403020204" pitchFamily="34" charset="0"/>
              </a:defRPr>
            </a:lvl4pPr>
            <a:lvl5pPr marL="1828800" indent="0">
              <a:buNone/>
              <a:defRPr sz="1200">
                <a:latin typeface="Source Sans Pro ExtraLight" panose="020B0303030403020204" pitchFamily="34" charset="0"/>
                <a:ea typeface="Source Sans Pro ExtraLight" panose="020B0303030403020204" pitchFamily="34" charset="0"/>
              </a:defRPr>
            </a:lvl5pPr>
          </a:lstStyle>
          <a:p>
            <a:pPr lvl="0"/>
            <a:r>
              <a:rPr lang="en-US"/>
              <a:t>Click to edit Master text styles</a:t>
            </a:r>
          </a:p>
        </p:txBody>
      </p:sp>
      <p:sp>
        <p:nvSpPr>
          <p:cNvPr id="27" name="Text Placeholder 26"/>
          <p:cNvSpPr>
            <a:spLocks noGrp="1"/>
          </p:cNvSpPr>
          <p:nvPr>
            <p:ph type="body" sz="quarter" idx="22" hasCustomPrompt="1"/>
          </p:nvPr>
        </p:nvSpPr>
        <p:spPr>
          <a:xfrm>
            <a:off x="7113588" y="1126155"/>
            <a:ext cx="4581525" cy="846375"/>
          </a:xfrm>
          <a:prstGeom prst="rect">
            <a:avLst/>
          </a:prstGeom>
        </p:spPr>
        <p:txBody>
          <a:bodyPr/>
          <a:lstStyle>
            <a:lvl1pPr marL="0" indent="0">
              <a:buNone/>
              <a:defRPr sz="1050" baseline="0">
                <a:solidFill>
                  <a:srgbClr val="595959"/>
                </a:solidFill>
                <a:latin typeface="Source Sans Pro Light" panose="020B0403030403020204" pitchFamily="34" charset="0"/>
                <a:ea typeface="Source Sans Pro Light" panose="020B0403030403020204" pitchFamily="34" charset="0"/>
              </a:defRPr>
            </a:lvl1pPr>
            <a:lvl2pPr marL="457200" indent="0">
              <a:buNone/>
              <a:defRPr sz="1200">
                <a:solidFill>
                  <a:srgbClr val="595959"/>
                </a:solidFill>
                <a:latin typeface="Source Sans Pro Light" panose="020B0403030403020204" pitchFamily="34" charset="0"/>
                <a:ea typeface="Source Sans Pro Light" panose="020B0403030403020204" pitchFamily="34" charset="0"/>
              </a:defRPr>
            </a:lvl2pPr>
            <a:lvl3pPr marL="914400" indent="0">
              <a:buNone/>
              <a:defRPr sz="1200">
                <a:solidFill>
                  <a:srgbClr val="595959"/>
                </a:solidFill>
                <a:latin typeface="Source Sans Pro Light" panose="020B0403030403020204" pitchFamily="34" charset="0"/>
                <a:ea typeface="Source Sans Pro Light" panose="020B0403030403020204" pitchFamily="34" charset="0"/>
              </a:defRPr>
            </a:lvl3pPr>
            <a:lvl4pPr marL="1371600" indent="0">
              <a:buNone/>
              <a:defRPr sz="1200">
                <a:solidFill>
                  <a:srgbClr val="595959"/>
                </a:solidFill>
                <a:latin typeface="Source Sans Pro Light" panose="020B0403030403020204" pitchFamily="34" charset="0"/>
                <a:ea typeface="Source Sans Pro Light" panose="020B0403030403020204" pitchFamily="34" charset="0"/>
              </a:defRPr>
            </a:lvl4pPr>
            <a:lvl5pPr marL="1828800" indent="0">
              <a:buNone/>
              <a:defRPr sz="1200">
                <a:solidFill>
                  <a:srgbClr val="595959"/>
                </a:solidFill>
                <a:latin typeface="Source Sans Pro Light" panose="020B0403030403020204" pitchFamily="34" charset="0"/>
                <a:ea typeface="Source Sans Pro Light" panose="020B0403030403020204" pitchFamily="34" charset="0"/>
              </a:defRPr>
            </a:lvl5pPr>
          </a:lstStyle>
          <a:p>
            <a:pPr lvl="0"/>
            <a:r>
              <a:rPr lang="en-US"/>
              <a:t>Click to edit Master text styles. This is where you enter bios. </a:t>
            </a:r>
          </a:p>
        </p:txBody>
      </p:sp>
      <p:sp>
        <p:nvSpPr>
          <p:cNvPr id="34" name="Text Placeholder 22"/>
          <p:cNvSpPr>
            <a:spLocks noGrp="1"/>
          </p:cNvSpPr>
          <p:nvPr>
            <p:ph type="body" sz="quarter" idx="23"/>
          </p:nvPr>
        </p:nvSpPr>
        <p:spPr>
          <a:xfrm>
            <a:off x="7113588" y="2106974"/>
            <a:ext cx="2944812" cy="231374"/>
          </a:xfrm>
          <a:prstGeom prst="rect">
            <a:avLst/>
          </a:prstGeom>
        </p:spPr>
        <p:txBody>
          <a:bodyPr/>
          <a:lstStyle>
            <a:lvl1pPr marL="0" indent="0">
              <a:buNone/>
              <a:defRPr sz="1200">
                <a:solidFill>
                  <a:srgbClr val="005382"/>
                </a:solidFill>
                <a:latin typeface="Source Sans Pro SemiBold" panose="020B0603030403020204" pitchFamily="34" charset="0"/>
                <a:ea typeface="Source Sans Pro SemiBold" panose="020B0603030403020204" pitchFamily="34" charset="0"/>
              </a:defRPr>
            </a:lvl1pPr>
            <a:lvl2pPr marL="457200" indent="0">
              <a:buNone/>
              <a:defRPr sz="1800">
                <a:solidFill>
                  <a:srgbClr val="005382"/>
                </a:solidFill>
                <a:latin typeface="Source Sans Pro SemiBold" panose="020B0603030403020204" pitchFamily="34" charset="0"/>
                <a:ea typeface="Source Sans Pro SemiBold" panose="020B0603030403020204" pitchFamily="34" charset="0"/>
              </a:defRPr>
            </a:lvl2pPr>
            <a:lvl3pPr marL="914400" indent="0">
              <a:buNone/>
              <a:defRPr sz="1800">
                <a:solidFill>
                  <a:srgbClr val="005382"/>
                </a:solidFill>
                <a:latin typeface="Source Sans Pro SemiBold" panose="020B0603030403020204" pitchFamily="34" charset="0"/>
                <a:ea typeface="Source Sans Pro SemiBold" panose="020B0603030403020204" pitchFamily="34" charset="0"/>
              </a:defRPr>
            </a:lvl3pPr>
            <a:lvl4pPr marL="1371600" indent="0">
              <a:buNone/>
              <a:defRPr sz="1800">
                <a:solidFill>
                  <a:srgbClr val="005382"/>
                </a:solidFill>
                <a:latin typeface="Source Sans Pro SemiBold" panose="020B0603030403020204" pitchFamily="34" charset="0"/>
                <a:ea typeface="Source Sans Pro SemiBold" panose="020B0603030403020204" pitchFamily="34" charset="0"/>
              </a:defRPr>
            </a:lvl4pPr>
            <a:lvl5pPr marL="1828800" indent="0">
              <a:buNone/>
              <a:defRPr sz="1800">
                <a:solidFill>
                  <a:srgbClr val="005382"/>
                </a:solidFill>
                <a:latin typeface="Source Sans Pro SemiBold" panose="020B0603030403020204" pitchFamily="34" charset="0"/>
                <a:ea typeface="Source Sans Pro SemiBold" panose="020B0603030403020204" pitchFamily="34" charset="0"/>
              </a:defRPr>
            </a:lvl5pPr>
          </a:lstStyle>
          <a:p>
            <a:pPr lvl="0"/>
            <a:r>
              <a:rPr lang="en-US"/>
              <a:t>Click to edit Master text</a:t>
            </a:r>
          </a:p>
        </p:txBody>
      </p:sp>
      <p:sp>
        <p:nvSpPr>
          <p:cNvPr id="35" name="Text Placeholder 24"/>
          <p:cNvSpPr>
            <a:spLocks noGrp="1"/>
          </p:cNvSpPr>
          <p:nvPr>
            <p:ph type="body" sz="quarter" idx="24"/>
          </p:nvPr>
        </p:nvSpPr>
        <p:spPr>
          <a:xfrm>
            <a:off x="7113588" y="2338348"/>
            <a:ext cx="2954337" cy="250257"/>
          </a:xfrm>
          <a:prstGeom prst="rect">
            <a:avLst/>
          </a:prstGeom>
        </p:spPr>
        <p:txBody>
          <a:bodyPr/>
          <a:lstStyle>
            <a:lvl1pPr marL="0" indent="0">
              <a:buNone/>
              <a:defRPr sz="1050" i="1">
                <a:solidFill>
                  <a:srgbClr val="005382"/>
                </a:solidFill>
                <a:latin typeface="Source Sans Pro ExtraLight" panose="020B0303030403020204" pitchFamily="34" charset="0"/>
                <a:ea typeface="Source Sans Pro ExtraLight" panose="020B0303030403020204" pitchFamily="34" charset="0"/>
              </a:defRPr>
            </a:lvl1pPr>
            <a:lvl2pPr marL="457200" indent="0">
              <a:buNone/>
              <a:defRPr sz="1200">
                <a:latin typeface="Source Sans Pro ExtraLight" panose="020B0303030403020204" pitchFamily="34" charset="0"/>
                <a:ea typeface="Source Sans Pro ExtraLight" panose="020B0303030403020204" pitchFamily="34" charset="0"/>
              </a:defRPr>
            </a:lvl2pPr>
            <a:lvl3pPr marL="914400" indent="0">
              <a:buNone/>
              <a:defRPr sz="1200">
                <a:latin typeface="Source Sans Pro ExtraLight" panose="020B0303030403020204" pitchFamily="34" charset="0"/>
                <a:ea typeface="Source Sans Pro ExtraLight" panose="020B0303030403020204" pitchFamily="34" charset="0"/>
              </a:defRPr>
            </a:lvl3pPr>
            <a:lvl4pPr marL="1371600" indent="0">
              <a:buNone/>
              <a:defRPr sz="1200">
                <a:latin typeface="Source Sans Pro ExtraLight" panose="020B0303030403020204" pitchFamily="34" charset="0"/>
                <a:ea typeface="Source Sans Pro ExtraLight" panose="020B0303030403020204" pitchFamily="34" charset="0"/>
              </a:defRPr>
            </a:lvl4pPr>
            <a:lvl5pPr marL="1828800" indent="0">
              <a:buNone/>
              <a:defRPr sz="1200">
                <a:latin typeface="Source Sans Pro ExtraLight" panose="020B0303030403020204" pitchFamily="34" charset="0"/>
                <a:ea typeface="Source Sans Pro ExtraLight" panose="020B0303030403020204" pitchFamily="34" charset="0"/>
              </a:defRPr>
            </a:lvl5pPr>
          </a:lstStyle>
          <a:p>
            <a:pPr lvl="0"/>
            <a:r>
              <a:rPr lang="en-US"/>
              <a:t>Click to edit Master text styles</a:t>
            </a:r>
          </a:p>
        </p:txBody>
      </p:sp>
      <p:sp>
        <p:nvSpPr>
          <p:cNvPr id="36" name="Text Placeholder 26"/>
          <p:cNvSpPr>
            <a:spLocks noGrp="1"/>
          </p:cNvSpPr>
          <p:nvPr>
            <p:ph type="body" sz="quarter" idx="25" hasCustomPrompt="1"/>
          </p:nvPr>
        </p:nvSpPr>
        <p:spPr>
          <a:xfrm>
            <a:off x="7113588" y="2596712"/>
            <a:ext cx="4581525" cy="836751"/>
          </a:xfrm>
          <a:prstGeom prst="rect">
            <a:avLst/>
          </a:prstGeom>
        </p:spPr>
        <p:txBody>
          <a:bodyPr/>
          <a:lstStyle>
            <a:lvl1pPr marL="0" indent="0">
              <a:buNone/>
              <a:defRPr sz="1050" baseline="0">
                <a:solidFill>
                  <a:srgbClr val="595959"/>
                </a:solidFill>
                <a:latin typeface="Source Sans Pro Light" panose="020B0403030403020204" pitchFamily="34" charset="0"/>
                <a:ea typeface="Source Sans Pro Light" panose="020B0403030403020204" pitchFamily="34" charset="0"/>
              </a:defRPr>
            </a:lvl1pPr>
            <a:lvl2pPr marL="457200" indent="0">
              <a:buNone/>
              <a:defRPr sz="1200">
                <a:solidFill>
                  <a:srgbClr val="595959"/>
                </a:solidFill>
                <a:latin typeface="Source Sans Pro Light" panose="020B0403030403020204" pitchFamily="34" charset="0"/>
                <a:ea typeface="Source Sans Pro Light" panose="020B0403030403020204" pitchFamily="34" charset="0"/>
              </a:defRPr>
            </a:lvl2pPr>
            <a:lvl3pPr marL="914400" indent="0">
              <a:buNone/>
              <a:defRPr sz="1200">
                <a:solidFill>
                  <a:srgbClr val="595959"/>
                </a:solidFill>
                <a:latin typeface="Source Sans Pro Light" panose="020B0403030403020204" pitchFamily="34" charset="0"/>
                <a:ea typeface="Source Sans Pro Light" panose="020B0403030403020204" pitchFamily="34" charset="0"/>
              </a:defRPr>
            </a:lvl3pPr>
            <a:lvl4pPr marL="1371600" indent="0">
              <a:buNone/>
              <a:defRPr sz="1200">
                <a:solidFill>
                  <a:srgbClr val="595959"/>
                </a:solidFill>
                <a:latin typeface="Source Sans Pro Light" panose="020B0403030403020204" pitchFamily="34" charset="0"/>
                <a:ea typeface="Source Sans Pro Light" panose="020B0403030403020204" pitchFamily="34" charset="0"/>
              </a:defRPr>
            </a:lvl4pPr>
            <a:lvl5pPr marL="1828800" indent="0">
              <a:buNone/>
              <a:defRPr sz="1200">
                <a:solidFill>
                  <a:srgbClr val="595959"/>
                </a:solidFill>
                <a:latin typeface="Source Sans Pro Light" panose="020B0403030403020204" pitchFamily="34" charset="0"/>
                <a:ea typeface="Source Sans Pro Light" panose="020B0403030403020204" pitchFamily="34" charset="0"/>
              </a:defRPr>
            </a:lvl5pPr>
          </a:lstStyle>
          <a:p>
            <a:pPr lvl="0"/>
            <a:r>
              <a:rPr lang="en-US"/>
              <a:t>Click to edit Master text styles. This is where you enter bios. </a:t>
            </a:r>
          </a:p>
        </p:txBody>
      </p:sp>
      <p:sp>
        <p:nvSpPr>
          <p:cNvPr id="37" name="Text Placeholder 22"/>
          <p:cNvSpPr>
            <a:spLocks noGrp="1"/>
          </p:cNvSpPr>
          <p:nvPr>
            <p:ph type="body" sz="quarter" idx="26"/>
          </p:nvPr>
        </p:nvSpPr>
        <p:spPr>
          <a:xfrm>
            <a:off x="7113588" y="3569423"/>
            <a:ext cx="2944812" cy="231374"/>
          </a:xfrm>
          <a:prstGeom prst="rect">
            <a:avLst/>
          </a:prstGeom>
        </p:spPr>
        <p:txBody>
          <a:bodyPr/>
          <a:lstStyle>
            <a:lvl1pPr marL="0" indent="0">
              <a:buNone/>
              <a:defRPr sz="1200">
                <a:solidFill>
                  <a:srgbClr val="005382"/>
                </a:solidFill>
                <a:latin typeface="Source Sans Pro SemiBold" panose="020B0603030403020204" pitchFamily="34" charset="0"/>
                <a:ea typeface="Source Sans Pro SemiBold" panose="020B0603030403020204" pitchFamily="34" charset="0"/>
              </a:defRPr>
            </a:lvl1pPr>
            <a:lvl2pPr marL="457200" indent="0">
              <a:buNone/>
              <a:defRPr sz="1800">
                <a:solidFill>
                  <a:srgbClr val="005382"/>
                </a:solidFill>
                <a:latin typeface="Source Sans Pro SemiBold" panose="020B0603030403020204" pitchFamily="34" charset="0"/>
                <a:ea typeface="Source Sans Pro SemiBold" panose="020B0603030403020204" pitchFamily="34" charset="0"/>
              </a:defRPr>
            </a:lvl2pPr>
            <a:lvl3pPr marL="914400" indent="0">
              <a:buNone/>
              <a:defRPr sz="1800">
                <a:solidFill>
                  <a:srgbClr val="005382"/>
                </a:solidFill>
                <a:latin typeface="Source Sans Pro SemiBold" panose="020B0603030403020204" pitchFamily="34" charset="0"/>
                <a:ea typeface="Source Sans Pro SemiBold" panose="020B0603030403020204" pitchFamily="34" charset="0"/>
              </a:defRPr>
            </a:lvl3pPr>
            <a:lvl4pPr marL="1371600" indent="0">
              <a:buNone/>
              <a:defRPr sz="1800">
                <a:solidFill>
                  <a:srgbClr val="005382"/>
                </a:solidFill>
                <a:latin typeface="Source Sans Pro SemiBold" panose="020B0603030403020204" pitchFamily="34" charset="0"/>
                <a:ea typeface="Source Sans Pro SemiBold" panose="020B0603030403020204" pitchFamily="34" charset="0"/>
              </a:defRPr>
            </a:lvl4pPr>
            <a:lvl5pPr marL="1828800" indent="0">
              <a:buNone/>
              <a:defRPr sz="1800">
                <a:solidFill>
                  <a:srgbClr val="005382"/>
                </a:solidFill>
                <a:latin typeface="Source Sans Pro SemiBold" panose="020B0603030403020204" pitchFamily="34" charset="0"/>
                <a:ea typeface="Source Sans Pro SemiBold" panose="020B0603030403020204" pitchFamily="34" charset="0"/>
              </a:defRPr>
            </a:lvl5pPr>
          </a:lstStyle>
          <a:p>
            <a:pPr lvl="0"/>
            <a:r>
              <a:rPr lang="en-US"/>
              <a:t>Click to edit Master text</a:t>
            </a:r>
          </a:p>
        </p:txBody>
      </p:sp>
      <p:sp>
        <p:nvSpPr>
          <p:cNvPr id="38" name="Text Placeholder 24"/>
          <p:cNvSpPr>
            <a:spLocks noGrp="1"/>
          </p:cNvSpPr>
          <p:nvPr>
            <p:ph type="body" sz="quarter" idx="27"/>
          </p:nvPr>
        </p:nvSpPr>
        <p:spPr>
          <a:xfrm>
            <a:off x="7113588" y="3800797"/>
            <a:ext cx="2954337" cy="250257"/>
          </a:xfrm>
          <a:prstGeom prst="rect">
            <a:avLst/>
          </a:prstGeom>
        </p:spPr>
        <p:txBody>
          <a:bodyPr/>
          <a:lstStyle>
            <a:lvl1pPr marL="0" indent="0">
              <a:buNone/>
              <a:defRPr sz="1050" i="1">
                <a:solidFill>
                  <a:srgbClr val="005382"/>
                </a:solidFill>
                <a:latin typeface="Source Sans Pro ExtraLight" panose="020B0303030403020204" pitchFamily="34" charset="0"/>
                <a:ea typeface="Source Sans Pro ExtraLight" panose="020B0303030403020204" pitchFamily="34" charset="0"/>
              </a:defRPr>
            </a:lvl1pPr>
            <a:lvl2pPr marL="457200" indent="0">
              <a:buNone/>
              <a:defRPr sz="1200">
                <a:latin typeface="Source Sans Pro ExtraLight" panose="020B0303030403020204" pitchFamily="34" charset="0"/>
                <a:ea typeface="Source Sans Pro ExtraLight" panose="020B0303030403020204" pitchFamily="34" charset="0"/>
              </a:defRPr>
            </a:lvl2pPr>
            <a:lvl3pPr marL="914400" indent="0">
              <a:buNone/>
              <a:defRPr sz="1200">
                <a:latin typeface="Source Sans Pro ExtraLight" panose="020B0303030403020204" pitchFamily="34" charset="0"/>
                <a:ea typeface="Source Sans Pro ExtraLight" panose="020B0303030403020204" pitchFamily="34" charset="0"/>
              </a:defRPr>
            </a:lvl3pPr>
            <a:lvl4pPr marL="1371600" indent="0">
              <a:buNone/>
              <a:defRPr sz="1200">
                <a:latin typeface="Source Sans Pro ExtraLight" panose="020B0303030403020204" pitchFamily="34" charset="0"/>
                <a:ea typeface="Source Sans Pro ExtraLight" panose="020B0303030403020204" pitchFamily="34" charset="0"/>
              </a:defRPr>
            </a:lvl4pPr>
            <a:lvl5pPr marL="1828800" indent="0">
              <a:buNone/>
              <a:defRPr sz="1200">
                <a:latin typeface="Source Sans Pro ExtraLight" panose="020B0303030403020204" pitchFamily="34" charset="0"/>
                <a:ea typeface="Source Sans Pro ExtraLight" panose="020B0303030403020204" pitchFamily="34" charset="0"/>
              </a:defRPr>
            </a:lvl5pPr>
          </a:lstStyle>
          <a:p>
            <a:pPr lvl="0"/>
            <a:r>
              <a:rPr lang="en-US"/>
              <a:t>Click to edit Master text styles</a:t>
            </a:r>
          </a:p>
        </p:txBody>
      </p:sp>
      <p:sp>
        <p:nvSpPr>
          <p:cNvPr id="39" name="Text Placeholder 26"/>
          <p:cNvSpPr>
            <a:spLocks noGrp="1"/>
          </p:cNvSpPr>
          <p:nvPr>
            <p:ph type="body" sz="quarter" idx="28" hasCustomPrompt="1"/>
          </p:nvPr>
        </p:nvSpPr>
        <p:spPr>
          <a:xfrm>
            <a:off x="7113588" y="4049539"/>
            <a:ext cx="4581525" cy="799622"/>
          </a:xfrm>
          <a:prstGeom prst="rect">
            <a:avLst/>
          </a:prstGeom>
        </p:spPr>
        <p:txBody>
          <a:bodyPr/>
          <a:lstStyle>
            <a:lvl1pPr marL="0" indent="0">
              <a:buNone/>
              <a:defRPr sz="1050" baseline="0">
                <a:solidFill>
                  <a:srgbClr val="595959"/>
                </a:solidFill>
                <a:latin typeface="Source Sans Pro Light" panose="020B0403030403020204" pitchFamily="34" charset="0"/>
                <a:ea typeface="Source Sans Pro Light" panose="020B0403030403020204" pitchFamily="34" charset="0"/>
              </a:defRPr>
            </a:lvl1pPr>
            <a:lvl2pPr marL="457200" indent="0">
              <a:buNone/>
              <a:defRPr sz="1200">
                <a:solidFill>
                  <a:srgbClr val="595959"/>
                </a:solidFill>
                <a:latin typeface="Source Sans Pro Light" panose="020B0403030403020204" pitchFamily="34" charset="0"/>
                <a:ea typeface="Source Sans Pro Light" panose="020B0403030403020204" pitchFamily="34" charset="0"/>
              </a:defRPr>
            </a:lvl2pPr>
            <a:lvl3pPr marL="914400" indent="0">
              <a:buNone/>
              <a:defRPr sz="1200">
                <a:solidFill>
                  <a:srgbClr val="595959"/>
                </a:solidFill>
                <a:latin typeface="Source Sans Pro Light" panose="020B0403030403020204" pitchFamily="34" charset="0"/>
                <a:ea typeface="Source Sans Pro Light" panose="020B0403030403020204" pitchFamily="34" charset="0"/>
              </a:defRPr>
            </a:lvl3pPr>
            <a:lvl4pPr marL="1371600" indent="0">
              <a:buNone/>
              <a:defRPr sz="1200">
                <a:solidFill>
                  <a:srgbClr val="595959"/>
                </a:solidFill>
                <a:latin typeface="Source Sans Pro Light" panose="020B0403030403020204" pitchFamily="34" charset="0"/>
                <a:ea typeface="Source Sans Pro Light" panose="020B0403030403020204" pitchFamily="34" charset="0"/>
              </a:defRPr>
            </a:lvl4pPr>
            <a:lvl5pPr marL="1828800" indent="0">
              <a:buNone/>
              <a:defRPr sz="1200">
                <a:solidFill>
                  <a:srgbClr val="595959"/>
                </a:solidFill>
                <a:latin typeface="Source Sans Pro Light" panose="020B0403030403020204" pitchFamily="34" charset="0"/>
                <a:ea typeface="Source Sans Pro Light" panose="020B0403030403020204" pitchFamily="34" charset="0"/>
              </a:defRPr>
            </a:lvl5pPr>
          </a:lstStyle>
          <a:p>
            <a:pPr lvl="0"/>
            <a:r>
              <a:rPr lang="en-US"/>
              <a:t>Click to edit Master text styles. This is where you enter bios. </a:t>
            </a:r>
          </a:p>
        </p:txBody>
      </p:sp>
      <p:sp>
        <p:nvSpPr>
          <p:cNvPr id="40" name="Text Placeholder 22"/>
          <p:cNvSpPr>
            <a:spLocks noGrp="1"/>
          </p:cNvSpPr>
          <p:nvPr>
            <p:ph type="body" sz="quarter" idx="29"/>
          </p:nvPr>
        </p:nvSpPr>
        <p:spPr>
          <a:xfrm>
            <a:off x="7113588" y="5099418"/>
            <a:ext cx="2944812" cy="231374"/>
          </a:xfrm>
          <a:prstGeom prst="rect">
            <a:avLst/>
          </a:prstGeom>
        </p:spPr>
        <p:txBody>
          <a:bodyPr/>
          <a:lstStyle>
            <a:lvl1pPr marL="0" indent="0">
              <a:buNone/>
              <a:defRPr sz="1200">
                <a:solidFill>
                  <a:srgbClr val="005382"/>
                </a:solidFill>
                <a:latin typeface="Source Sans Pro SemiBold" panose="020B0603030403020204" pitchFamily="34" charset="0"/>
                <a:ea typeface="Source Sans Pro SemiBold" panose="020B0603030403020204" pitchFamily="34" charset="0"/>
              </a:defRPr>
            </a:lvl1pPr>
            <a:lvl2pPr marL="457200" indent="0">
              <a:buNone/>
              <a:defRPr sz="1800">
                <a:solidFill>
                  <a:srgbClr val="005382"/>
                </a:solidFill>
                <a:latin typeface="Source Sans Pro SemiBold" panose="020B0603030403020204" pitchFamily="34" charset="0"/>
                <a:ea typeface="Source Sans Pro SemiBold" panose="020B0603030403020204" pitchFamily="34" charset="0"/>
              </a:defRPr>
            </a:lvl2pPr>
            <a:lvl3pPr marL="914400" indent="0">
              <a:buNone/>
              <a:defRPr sz="1800">
                <a:solidFill>
                  <a:srgbClr val="005382"/>
                </a:solidFill>
                <a:latin typeface="Source Sans Pro SemiBold" panose="020B0603030403020204" pitchFamily="34" charset="0"/>
                <a:ea typeface="Source Sans Pro SemiBold" panose="020B0603030403020204" pitchFamily="34" charset="0"/>
              </a:defRPr>
            </a:lvl3pPr>
            <a:lvl4pPr marL="1371600" indent="0">
              <a:buNone/>
              <a:defRPr sz="1800">
                <a:solidFill>
                  <a:srgbClr val="005382"/>
                </a:solidFill>
                <a:latin typeface="Source Sans Pro SemiBold" panose="020B0603030403020204" pitchFamily="34" charset="0"/>
                <a:ea typeface="Source Sans Pro SemiBold" panose="020B0603030403020204" pitchFamily="34" charset="0"/>
              </a:defRPr>
            </a:lvl4pPr>
            <a:lvl5pPr marL="1828800" indent="0">
              <a:buNone/>
              <a:defRPr sz="1800">
                <a:solidFill>
                  <a:srgbClr val="005382"/>
                </a:solidFill>
                <a:latin typeface="Source Sans Pro SemiBold" panose="020B0603030403020204" pitchFamily="34" charset="0"/>
                <a:ea typeface="Source Sans Pro SemiBold" panose="020B0603030403020204" pitchFamily="34" charset="0"/>
              </a:defRPr>
            </a:lvl5pPr>
          </a:lstStyle>
          <a:p>
            <a:pPr lvl="0"/>
            <a:r>
              <a:rPr lang="en-US"/>
              <a:t>Click to edit Master text</a:t>
            </a:r>
          </a:p>
        </p:txBody>
      </p:sp>
      <p:sp>
        <p:nvSpPr>
          <p:cNvPr id="41" name="Text Placeholder 24"/>
          <p:cNvSpPr>
            <a:spLocks noGrp="1"/>
          </p:cNvSpPr>
          <p:nvPr>
            <p:ph type="body" sz="quarter" idx="30"/>
          </p:nvPr>
        </p:nvSpPr>
        <p:spPr>
          <a:xfrm>
            <a:off x="7113588" y="5330792"/>
            <a:ext cx="2954337" cy="250257"/>
          </a:xfrm>
          <a:prstGeom prst="rect">
            <a:avLst/>
          </a:prstGeom>
        </p:spPr>
        <p:txBody>
          <a:bodyPr/>
          <a:lstStyle>
            <a:lvl1pPr marL="0" indent="0">
              <a:buNone/>
              <a:defRPr sz="1050" i="1">
                <a:solidFill>
                  <a:srgbClr val="005382"/>
                </a:solidFill>
                <a:latin typeface="Source Sans Pro ExtraLight" panose="020B0303030403020204" pitchFamily="34" charset="0"/>
                <a:ea typeface="Source Sans Pro ExtraLight" panose="020B0303030403020204" pitchFamily="34" charset="0"/>
              </a:defRPr>
            </a:lvl1pPr>
            <a:lvl2pPr marL="457200" indent="0">
              <a:buNone/>
              <a:defRPr sz="1200">
                <a:latin typeface="Source Sans Pro ExtraLight" panose="020B0303030403020204" pitchFamily="34" charset="0"/>
                <a:ea typeface="Source Sans Pro ExtraLight" panose="020B0303030403020204" pitchFamily="34" charset="0"/>
              </a:defRPr>
            </a:lvl2pPr>
            <a:lvl3pPr marL="914400" indent="0">
              <a:buNone/>
              <a:defRPr sz="1200">
                <a:latin typeface="Source Sans Pro ExtraLight" panose="020B0303030403020204" pitchFamily="34" charset="0"/>
                <a:ea typeface="Source Sans Pro ExtraLight" panose="020B0303030403020204" pitchFamily="34" charset="0"/>
              </a:defRPr>
            </a:lvl3pPr>
            <a:lvl4pPr marL="1371600" indent="0">
              <a:buNone/>
              <a:defRPr sz="1200">
                <a:latin typeface="Source Sans Pro ExtraLight" panose="020B0303030403020204" pitchFamily="34" charset="0"/>
                <a:ea typeface="Source Sans Pro ExtraLight" panose="020B0303030403020204" pitchFamily="34" charset="0"/>
              </a:defRPr>
            </a:lvl4pPr>
            <a:lvl5pPr marL="1828800" indent="0">
              <a:buNone/>
              <a:defRPr sz="1200">
                <a:latin typeface="Source Sans Pro ExtraLight" panose="020B0303030403020204" pitchFamily="34" charset="0"/>
                <a:ea typeface="Source Sans Pro ExtraLight" panose="020B0303030403020204" pitchFamily="34" charset="0"/>
              </a:defRPr>
            </a:lvl5pPr>
          </a:lstStyle>
          <a:p>
            <a:pPr lvl="0"/>
            <a:r>
              <a:rPr lang="en-US"/>
              <a:t>Click to edit Master text styles</a:t>
            </a:r>
          </a:p>
        </p:txBody>
      </p:sp>
      <p:sp>
        <p:nvSpPr>
          <p:cNvPr id="51" name="SmartArt Placeholder 50"/>
          <p:cNvSpPr>
            <a:spLocks noGrp="1"/>
          </p:cNvSpPr>
          <p:nvPr>
            <p:ph type="dgm" sz="quarter" idx="32"/>
          </p:nvPr>
        </p:nvSpPr>
        <p:spPr>
          <a:xfrm>
            <a:off x="1930368" y="2659785"/>
            <a:ext cx="2819400" cy="1819275"/>
          </a:xfrm>
          <a:prstGeom prst="rect">
            <a:avLst/>
          </a:prstGeom>
          <a:solidFill>
            <a:srgbClr val="0D3151">
              <a:alpha val="80000"/>
            </a:srgbClr>
          </a:solidFill>
        </p:spPr>
        <p:txBody>
          <a:bodyPr/>
          <a:lstStyle>
            <a:lvl1pPr marL="0" indent="0">
              <a:buNone/>
              <a:defRPr/>
            </a:lvl1pPr>
          </a:lstStyle>
          <a:p>
            <a:endParaRPr lang="en-US"/>
          </a:p>
        </p:txBody>
      </p:sp>
      <p:sp>
        <p:nvSpPr>
          <p:cNvPr id="53" name="Text Placeholder 52"/>
          <p:cNvSpPr>
            <a:spLocks noGrp="1"/>
          </p:cNvSpPr>
          <p:nvPr>
            <p:ph type="body" sz="quarter" idx="33" hasCustomPrompt="1"/>
          </p:nvPr>
        </p:nvSpPr>
        <p:spPr>
          <a:xfrm>
            <a:off x="2098675" y="2800350"/>
            <a:ext cx="2357438" cy="1511300"/>
          </a:xfrm>
          <a:prstGeom prst="rect">
            <a:avLst/>
          </a:prstGeom>
        </p:spPr>
        <p:txBody>
          <a:bodyPr/>
          <a:lstStyle>
            <a:lvl1pPr marL="0" indent="0">
              <a:spcBef>
                <a:spcPts val="0"/>
              </a:spcBef>
              <a:buNone/>
              <a:defRPr baseline="0">
                <a:solidFill>
                  <a:schemeClr val="bg1"/>
                </a:solidFill>
                <a:latin typeface="Source Sans Pro Black" panose="020B0803030403020204" pitchFamily="34" charset="0"/>
                <a:ea typeface="Source Sans Pro Black" panose="020B0803030403020204" pitchFamily="34" charset="0"/>
              </a:defRPr>
            </a:lvl1pPr>
            <a:lvl2pPr marL="457200" indent="0">
              <a:buNone/>
              <a:defRPr>
                <a:latin typeface="Source Sans Pro Black" panose="020B0803030403020204" pitchFamily="34" charset="0"/>
                <a:ea typeface="Source Sans Pro Black" panose="020B0803030403020204" pitchFamily="34" charset="0"/>
              </a:defRPr>
            </a:lvl2pPr>
            <a:lvl3pPr marL="914400" indent="0">
              <a:buNone/>
              <a:defRPr>
                <a:latin typeface="Source Sans Pro Black" panose="020B0803030403020204" pitchFamily="34" charset="0"/>
                <a:ea typeface="Source Sans Pro Black" panose="020B0803030403020204" pitchFamily="34" charset="0"/>
              </a:defRPr>
            </a:lvl3pPr>
            <a:lvl4pPr marL="1371600" indent="0">
              <a:buNone/>
              <a:defRPr>
                <a:latin typeface="Source Sans Pro Black" panose="020B0803030403020204" pitchFamily="34" charset="0"/>
                <a:ea typeface="Source Sans Pro Black" panose="020B0803030403020204" pitchFamily="34" charset="0"/>
              </a:defRPr>
            </a:lvl4pPr>
            <a:lvl5pPr marL="1828800" indent="0">
              <a:buNone/>
              <a:defRPr>
                <a:latin typeface="Source Sans Pro Black" panose="020B0803030403020204" pitchFamily="34" charset="0"/>
                <a:ea typeface="Source Sans Pro Black" panose="020B0803030403020204" pitchFamily="34" charset="0"/>
              </a:defRPr>
            </a:lvl5pPr>
          </a:lstStyle>
          <a:p>
            <a:pPr lvl="0"/>
            <a:r>
              <a:rPr lang="en-US"/>
              <a:t>Meet The</a:t>
            </a:r>
          </a:p>
          <a:p>
            <a:pPr lvl="0"/>
            <a:r>
              <a:rPr lang="en-US"/>
              <a:t>Team</a:t>
            </a:r>
          </a:p>
        </p:txBody>
      </p:sp>
      <p:sp>
        <p:nvSpPr>
          <p:cNvPr id="55" name="Text Placeholder 26"/>
          <p:cNvSpPr>
            <a:spLocks noGrp="1"/>
          </p:cNvSpPr>
          <p:nvPr>
            <p:ph type="body" sz="quarter" idx="34" hasCustomPrompt="1"/>
          </p:nvPr>
        </p:nvSpPr>
        <p:spPr>
          <a:xfrm>
            <a:off x="7104063" y="5581049"/>
            <a:ext cx="4581525" cy="799622"/>
          </a:xfrm>
          <a:prstGeom prst="rect">
            <a:avLst/>
          </a:prstGeom>
        </p:spPr>
        <p:txBody>
          <a:bodyPr/>
          <a:lstStyle>
            <a:lvl1pPr marL="0" indent="0">
              <a:buNone/>
              <a:defRPr sz="1050" baseline="0">
                <a:solidFill>
                  <a:srgbClr val="595959"/>
                </a:solidFill>
                <a:latin typeface="Source Sans Pro Light" panose="020B0403030403020204" pitchFamily="34" charset="0"/>
                <a:ea typeface="Source Sans Pro Light" panose="020B0403030403020204" pitchFamily="34" charset="0"/>
              </a:defRPr>
            </a:lvl1pPr>
            <a:lvl2pPr marL="457200" indent="0">
              <a:buNone/>
              <a:defRPr sz="1200">
                <a:solidFill>
                  <a:srgbClr val="595959"/>
                </a:solidFill>
                <a:latin typeface="Source Sans Pro Light" panose="020B0403030403020204" pitchFamily="34" charset="0"/>
                <a:ea typeface="Source Sans Pro Light" panose="020B0403030403020204" pitchFamily="34" charset="0"/>
              </a:defRPr>
            </a:lvl2pPr>
            <a:lvl3pPr marL="914400" indent="0">
              <a:buNone/>
              <a:defRPr sz="1200">
                <a:solidFill>
                  <a:srgbClr val="595959"/>
                </a:solidFill>
                <a:latin typeface="Source Sans Pro Light" panose="020B0403030403020204" pitchFamily="34" charset="0"/>
                <a:ea typeface="Source Sans Pro Light" panose="020B0403030403020204" pitchFamily="34" charset="0"/>
              </a:defRPr>
            </a:lvl3pPr>
            <a:lvl4pPr marL="1371600" indent="0">
              <a:buNone/>
              <a:defRPr sz="1200">
                <a:solidFill>
                  <a:srgbClr val="595959"/>
                </a:solidFill>
                <a:latin typeface="Source Sans Pro Light" panose="020B0403030403020204" pitchFamily="34" charset="0"/>
                <a:ea typeface="Source Sans Pro Light" panose="020B0403030403020204" pitchFamily="34" charset="0"/>
              </a:defRPr>
            </a:lvl4pPr>
            <a:lvl5pPr marL="1828800" indent="0">
              <a:buNone/>
              <a:defRPr sz="1200">
                <a:solidFill>
                  <a:srgbClr val="595959"/>
                </a:solidFill>
                <a:latin typeface="Source Sans Pro Light" panose="020B0403030403020204" pitchFamily="34" charset="0"/>
                <a:ea typeface="Source Sans Pro Light" panose="020B0403030403020204" pitchFamily="34" charset="0"/>
              </a:defRPr>
            </a:lvl5pPr>
          </a:lstStyle>
          <a:p>
            <a:pPr lvl="0"/>
            <a:r>
              <a:rPr lang="en-US"/>
              <a:t>Click to edit Master text styles. This is where you enter bios. </a:t>
            </a:r>
          </a:p>
        </p:txBody>
      </p:sp>
      <p:sp>
        <p:nvSpPr>
          <p:cNvPr id="57" name="SmartArt Placeholder 56"/>
          <p:cNvSpPr>
            <a:spLocks noGrp="1"/>
          </p:cNvSpPr>
          <p:nvPr>
            <p:ph type="dgm" sz="quarter" idx="35"/>
          </p:nvPr>
        </p:nvSpPr>
        <p:spPr>
          <a:xfrm>
            <a:off x="2243073" y="3685110"/>
            <a:ext cx="701675" cy="97435"/>
          </a:xfrm>
          <a:prstGeom prst="rect">
            <a:avLst/>
          </a:prstGeom>
          <a:solidFill>
            <a:srgbClr val="72BF45"/>
          </a:solidFill>
        </p:spPr>
        <p:txBody>
          <a:bodyPr/>
          <a:lstStyle>
            <a:lvl1pPr marL="0" indent="0">
              <a:buNone/>
              <a:defRPr sz="800"/>
            </a:lvl1pPr>
          </a:lstStyle>
          <a:p>
            <a:endParaRPr lang="en-US"/>
          </a:p>
        </p:txBody>
      </p:sp>
      <p:sp>
        <p:nvSpPr>
          <p:cNvPr id="24" name="Text Placeholder 3"/>
          <p:cNvSpPr>
            <a:spLocks noGrp="1"/>
          </p:cNvSpPr>
          <p:nvPr>
            <p:ph type="body" sz="quarter" idx="10" hasCustomPrompt="1"/>
          </p:nvPr>
        </p:nvSpPr>
        <p:spPr>
          <a:xfrm>
            <a:off x="8005030" y="6436698"/>
            <a:ext cx="3680558" cy="219126"/>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a:solidFill>
                  <a:srgbClr val="595959"/>
                </a:solidFill>
                <a:latin typeface="Source Sans Pro Light" panose="020B0403030403020204" pitchFamily="34" charset="0"/>
                <a:ea typeface="Source Sans Pro Light" panose="020B0403030403020204" pitchFamily="34"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050" dirty="0">
                <a:solidFill>
                  <a:srgbClr val="595959"/>
                </a:solidFill>
                <a:latin typeface="Source Sans Pro Light" panose="020B0403030403020204" pitchFamily="34" charset="0"/>
                <a:ea typeface="Source Sans Pro Light" panose="020B0403030403020204" pitchFamily="34" charset="0"/>
              </a:rPr>
              <a:t>Email address@kingsview.com  </a:t>
            </a:r>
            <a:r>
              <a:rPr lang="en-US" sz="1050" dirty="0">
                <a:solidFill>
                  <a:srgbClr val="72BF45"/>
                </a:solidFill>
                <a:latin typeface="Source Sans Pro Light" panose="020B0403030403020204" pitchFamily="34" charset="0"/>
                <a:ea typeface="Source Sans Pro Light" panose="020B0403030403020204" pitchFamily="34" charset="0"/>
              </a:rPr>
              <a:t>|</a:t>
            </a:r>
            <a:r>
              <a:rPr lang="en-US" sz="1050" dirty="0">
                <a:solidFill>
                  <a:schemeClr val="bg1"/>
                </a:solidFill>
                <a:latin typeface="Source Sans Pro Light" panose="020B0403030403020204" pitchFamily="34" charset="0"/>
                <a:ea typeface="Source Sans Pro Light" panose="020B0403030403020204" pitchFamily="34" charset="0"/>
              </a:rPr>
              <a:t>  </a:t>
            </a:r>
            <a:r>
              <a:rPr lang="en-US" sz="1050" dirty="0">
                <a:solidFill>
                  <a:srgbClr val="595959"/>
                </a:solidFill>
                <a:latin typeface="Source Sans Pro Light" panose="020B0403030403020204" pitchFamily="34" charset="0"/>
                <a:ea typeface="Source Sans Pro Light" panose="020B0403030403020204" pitchFamily="34" charset="0"/>
              </a:rPr>
              <a:t>555.555.5555</a:t>
            </a:r>
            <a:r>
              <a:rPr lang="en-US" sz="1050" dirty="0">
                <a:solidFill>
                  <a:schemeClr val="tx1">
                    <a:lumMod val="65000"/>
                    <a:lumOff val="35000"/>
                  </a:schemeClr>
                </a:solidFill>
                <a:latin typeface="Source Sans Pro Light" panose="020B0403030403020204" pitchFamily="34" charset="0"/>
                <a:ea typeface="Source Sans Pro Light" panose="020B0403030403020204" pitchFamily="34" charset="0"/>
              </a:rPr>
              <a:t> </a:t>
            </a:r>
            <a:r>
              <a:rPr lang="en-US" sz="1050" dirty="0">
                <a:solidFill>
                  <a:srgbClr val="72BF45"/>
                </a:solidFill>
                <a:latin typeface="Source Sans Pro Light" panose="020B0403030403020204" pitchFamily="34" charset="0"/>
                <a:ea typeface="Source Sans Pro Light" panose="020B0403030403020204" pitchFamily="34" charset="0"/>
              </a:rPr>
              <a:t> |  </a:t>
            </a:r>
            <a:r>
              <a:rPr lang="en-US" sz="1050" dirty="0">
                <a:solidFill>
                  <a:srgbClr val="595959"/>
                </a:solidFill>
                <a:latin typeface="Source Sans Pro Light" panose="020B0403030403020204" pitchFamily="34" charset="0"/>
                <a:ea typeface="Source Sans Pro Light" panose="020B0403030403020204" pitchFamily="34" charset="0"/>
              </a:rPr>
              <a:t>kingsview.com</a:t>
            </a:r>
          </a:p>
        </p:txBody>
      </p:sp>
      <p:sp>
        <p:nvSpPr>
          <p:cNvPr id="28" name="Slide Number Placeholder 9"/>
          <p:cNvSpPr txBox="1">
            <a:spLocks/>
          </p:cNvSpPr>
          <p:nvPr userDrawn="1"/>
        </p:nvSpPr>
        <p:spPr>
          <a:xfrm>
            <a:off x="11675014" y="6323799"/>
            <a:ext cx="350720" cy="388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7B4A4-94C0-4E2B-970D-5D512D08C660}" type="slidenum">
              <a:rPr lang="en-US" smtClean="0"/>
              <a:pPr/>
              <a:t>‹#›</a:t>
            </a:fld>
            <a:endParaRPr lang="en-US" dirty="0"/>
          </a:p>
        </p:txBody>
      </p:sp>
    </p:spTree>
    <p:extLst>
      <p:ext uri="{BB962C8B-B14F-4D97-AF65-F5344CB8AC3E}">
        <p14:creationId xmlns:p14="http://schemas.microsoft.com/office/powerpoint/2010/main" val="427130372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slideLayout" Target="../slideLayouts/slideLayout5.xml"/><Relationship Id="rId7"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1.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image" Target="../media/image4.JPG"/><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6.jpeg"/><Relationship Id="rId4" Type="http://schemas.openxmlformats.org/officeDocument/2006/relationships/image" Target="../media/image4.JPG"/></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4" Type="http://schemas.openxmlformats.org/officeDocument/2006/relationships/image" Target="../media/image7.jp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theme" Target="../theme/theme6.xml"/><Relationship Id="rId1" Type="http://schemas.openxmlformats.org/officeDocument/2006/relationships/slideLayout" Target="../slideLayouts/slideLayout16.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7.xml"/><Relationship Id="rId1" Type="http://schemas.openxmlformats.org/officeDocument/2006/relationships/slideLayout" Target="../slideLayouts/slideLayout17.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theme" Target="../theme/theme8.xml"/><Relationship Id="rId1" Type="http://schemas.openxmlformats.org/officeDocument/2006/relationships/slideLayout" Target="../slideLayouts/slideLayout18.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theme" Target="../theme/theme9.xml"/><Relationship Id="rId1"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8046476"/>
      </p:ext>
    </p:extLst>
  </p:cSld>
  <p:clrMap bg1="lt1" tx1="dk1" bg2="lt2" tx2="dk2" accent1="accent1" accent2="accent2" accent3="accent3" accent4="accent4" accent5="accent5" accent6="accent6" hlink="hlink" folHlink="folHlink"/>
  <p:sldLayoutIdLst>
    <p:sldLayoutId id="2147483649" r:id="rId1"/>
    <p:sldLayoutId id="214748369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8" name="Slide Number Placeholder 9"/>
          <p:cNvSpPr>
            <a:spLocks noGrp="1"/>
          </p:cNvSpPr>
          <p:nvPr>
            <p:ph type="sldNum" sz="quarter" idx="4"/>
          </p:nvPr>
        </p:nvSpPr>
        <p:spPr>
          <a:xfrm>
            <a:off x="198122"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a:p>
        </p:txBody>
      </p:sp>
      <p:sp>
        <p:nvSpPr>
          <p:cNvPr id="2" name="Rectangle 1">
            <a:extLst>
              <a:ext uri="{FF2B5EF4-FFF2-40B4-BE49-F238E27FC236}">
                <a16:creationId xmlns:a16="http://schemas.microsoft.com/office/drawing/2014/main" id="{4CF5A0D6-64E4-BD40-9080-2F0580EA669A}"/>
              </a:ext>
            </a:extLst>
          </p:cNvPr>
          <p:cNvSpPr/>
          <p:nvPr userDrawn="1"/>
        </p:nvSpPr>
        <p:spPr>
          <a:xfrm>
            <a:off x="0" y="0"/>
            <a:ext cx="3813243" cy="124514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28356034"/>
      </p:ext>
    </p:extLst>
  </p:cSld>
  <p:clrMap bg1="lt1" tx1="dk1" bg2="lt2" tx2="dk2" accent1="accent1" accent2="accent2" accent3="accent3" accent4="accent4" accent5="accent5" accent6="accent6" hlink="hlink" folHlink="folHlink"/>
  <p:sldLayoutIdLst>
    <p:sldLayoutId id="2147483661" r:id="rId1"/>
    <p:sldLayoutId id="2147483674" r:id="rId2"/>
    <p:sldLayoutId id="2147483662" r:id="rId3"/>
    <p:sldLayoutId id="2147483683" r:id="rId4"/>
    <p:sldLayoutId id="2147483663" r:id="rId5"/>
    <p:sldLayoutId id="2147483664" r:id="rId6"/>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0811973" y="0"/>
            <a:ext cx="1095375" cy="1181100"/>
          </a:xfrm>
          <a:prstGeom prst="rect">
            <a:avLst/>
          </a:prstGeom>
        </p:spPr>
      </p:pic>
      <p:sp>
        <p:nvSpPr>
          <p:cNvPr id="8" name="Slide Number Placeholder 9"/>
          <p:cNvSpPr>
            <a:spLocks noGrp="1"/>
          </p:cNvSpPr>
          <p:nvPr>
            <p:ph type="sldNum" sz="quarter" idx="4"/>
          </p:nvPr>
        </p:nvSpPr>
        <p:spPr>
          <a:xfrm>
            <a:off x="11647973" y="6323799"/>
            <a:ext cx="350720" cy="388052"/>
          </a:xfrm>
          <a:prstGeom prst="rect">
            <a:avLst/>
          </a:prstGeom>
        </p:spPr>
        <p:txBody>
          <a:bodyPr vert="horz" lIns="91440" tIns="45720" rIns="91440" bIns="45720" rtlCol="0" anchor="ctr"/>
          <a:lstStyle>
            <a:lvl1pPr algn="r">
              <a:defRPr sz="1200">
                <a:solidFill>
                  <a:schemeClr val="tx1">
                    <a:lumMod val="65000"/>
                    <a:lumOff val="35000"/>
                  </a:schemeClr>
                </a:solidFill>
                <a:latin typeface="Source Sans Pro Light" panose="020B0403030403020204" pitchFamily="34" charset="0"/>
                <a:ea typeface="Source Sans Pro Light" panose="020B0403030403020204" pitchFamily="34" charset="0"/>
              </a:defRPr>
            </a:lvl1pPr>
          </a:lstStyle>
          <a:p>
            <a:fld id="{2367B4A4-94C0-4E2B-970D-5D512D08C660}" type="slidenum">
              <a:rPr lang="en-US" smtClean="0"/>
              <a:pPr/>
              <a:t>‹#›</a:t>
            </a:fld>
            <a:endParaRPr lang="en-US" dirty="0"/>
          </a:p>
        </p:txBody>
      </p:sp>
    </p:spTree>
    <p:extLst>
      <p:ext uri="{BB962C8B-B14F-4D97-AF65-F5344CB8AC3E}">
        <p14:creationId xmlns:p14="http://schemas.microsoft.com/office/powerpoint/2010/main" val="3564850211"/>
      </p:ext>
    </p:extLst>
  </p:cSld>
  <p:clrMap bg1="lt1" tx1="dk1" bg2="lt2" tx2="dk2" accent1="accent1" accent2="accent2" accent3="accent3" accent4="accent4" accent5="accent5" accent6="accent6" hlink="hlink" folHlink="folHlink"/>
  <p:sldLayoutIdLst>
    <p:sldLayoutId id="2147483668" r:id="rId1"/>
    <p:sldLayoutId id="2147483685" r:id="rId2"/>
    <p:sldLayoutId id="2147483686"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flipH="1">
            <a:off x="198122" y="0"/>
            <a:ext cx="1093543" cy="1181100"/>
          </a:xfrm>
          <a:prstGeom prst="rect">
            <a:avLst/>
          </a:prstGeom>
        </p:spPr>
      </p:pic>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628594" y="0"/>
            <a:ext cx="4563406" cy="6858000"/>
          </a:xfrm>
          <a:prstGeom prst="rect">
            <a:avLst/>
          </a:prstGeom>
        </p:spPr>
      </p:pic>
      <p:sp>
        <p:nvSpPr>
          <p:cNvPr id="9" name="Rectangle 8"/>
          <p:cNvSpPr/>
          <p:nvPr userDrawn="1"/>
        </p:nvSpPr>
        <p:spPr>
          <a:xfrm>
            <a:off x="8226881" y="0"/>
            <a:ext cx="3965119" cy="6858000"/>
          </a:xfrm>
          <a:prstGeom prst="rect">
            <a:avLst/>
          </a:prstGeom>
          <a:solidFill>
            <a:srgbClr val="0D315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9"/>
          <p:cNvSpPr txBox="1">
            <a:spLocks/>
          </p:cNvSpPr>
          <p:nvPr userDrawn="1"/>
        </p:nvSpPr>
        <p:spPr>
          <a:xfrm>
            <a:off x="198122" y="6323799"/>
            <a:ext cx="350720" cy="388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7B4A4-94C0-4E2B-970D-5D512D08C660}" type="slidenum">
              <a:rPr lang="en-US" smtClean="0"/>
              <a:pPr/>
              <a:t>‹#›</a:t>
            </a:fld>
            <a:endParaRPr lang="en-US" dirty="0"/>
          </a:p>
        </p:txBody>
      </p:sp>
    </p:spTree>
    <p:extLst>
      <p:ext uri="{BB962C8B-B14F-4D97-AF65-F5344CB8AC3E}">
        <p14:creationId xmlns:p14="http://schemas.microsoft.com/office/powerpoint/2010/main" val="299929592"/>
      </p:ext>
    </p:extLst>
  </p:cSld>
  <p:clrMap bg1="lt1" tx1="dk1" bg2="lt2" tx2="dk2" accent1="accent1" accent2="accent2" accent3="accent3" accent4="accent4" accent5="accent5" accent6="accent6" hlink="hlink" folHlink="folHlink"/>
  <p:sldLayoutIdLst>
    <p:sldLayoutId id="2147483670" r:id="rId1"/>
    <p:sldLayoutId id="214748367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12" name="Slide Number Placeholder 9"/>
          <p:cNvSpPr txBox="1">
            <a:spLocks/>
          </p:cNvSpPr>
          <p:nvPr userDrawn="1"/>
        </p:nvSpPr>
        <p:spPr>
          <a:xfrm>
            <a:off x="198122" y="6323799"/>
            <a:ext cx="350720" cy="388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7B4A4-94C0-4E2B-970D-5D512D08C660}" type="slidenum">
              <a:rPr lang="en-US" smtClean="0">
                <a:solidFill>
                  <a:schemeClr val="bg1"/>
                </a:solidFill>
              </a:rPr>
              <a:pPr/>
              <a:t>‹#›</a:t>
            </a:fld>
            <a:endParaRPr lang="en-US" dirty="0">
              <a:solidFill>
                <a:schemeClr val="bg1"/>
              </a:solidFill>
            </a:endParaRPr>
          </a:p>
        </p:txBody>
      </p:sp>
    </p:spTree>
    <p:extLst>
      <p:ext uri="{BB962C8B-B14F-4D97-AF65-F5344CB8AC3E}">
        <p14:creationId xmlns:p14="http://schemas.microsoft.com/office/powerpoint/2010/main" val="1604555170"/>
      </p:ext>
    </p:extLst>
  </p:cSld>
  <p:clrMap bg1="lt1" tx1="dk1" bg2="lt2" tx2="dk2" accent1="accent1" accent2="accent2" accent3="accent3" accent4="accent4" accent5="accent5" accent6="accent6" hlink="hlink" folHlink="folHlink"/>
  <p:sldLayoutIdLst>
    <p:sldLayoutId id="2147483682" r:id="rId1"/>
    <p:sldLayoutId id="2147483651" r:id="rId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5" name="Slide Number Placeholder 9"/>
          <p:cNvSpPr txBox="1">
            <a:spLocks/>
          </p:cNvSpPr>
          <p:nvPr userDrawn="1"/>
        </p:nvSpPr>
        <p:spPr>
          <a:xfrm>
            <a:off x="198122" y="6323799"/>
            <a:ext cx="350720" cy="388052"/>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lumMod val="65000"/>
                    <a:lumOff val="35000"/>
                  </a:schemeClr>
                </a:solidFill>
                <a:latin typeface="Source Sans Pro Light" panose="020B0403030403020204" pitchFamily="34" charset="0"/>
                <a:ea typeface="Source Sans Pro Light" panose="020B0403030403020204" pitchFamily="34" charset="0"/>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367B4A4-94C0-4E2B-970D-5D512D08C660}" type="slidenum">
              <a:rPr lang="en-US" smtClean="0"/>
              <a:pPr/>
              <a:t>‹#›</a:t>
            </a:fld>
            <a:endParaRPr lang="en-US" dirty="0"/>
          </a:p>
        </p:txBody>
      </p:sp>
    </p:spTree>
    <p:extLst>
      <p:ext uri="{BB962C8B-B14F-4D97-AF65-F5344CB8AC3E}">
        <p14:creationId xmlns:p14="http://schemas.microsoft.com/office/powerpoint/2010/main" val="1993488209"/>
      </p:ext>
    </p:extLst>
  </p:cSld>
  <p:clrMap bg1="lt1" tx1="dk1" bg2="lt2" tx2="dk2" accent1="accent1" accent2="accent2" accent3="accent3" accent4="accent4" accent5="accent5" accent6="accent6" hlink="hlink" folHlink="folHlink"/>
  <p:sldLayoutIdLst>
    <p:sldLayoutId id="2147483666"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305580" y="4274974"/>
            <a:ext cx="699436" cy="96253"/>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03433952"/>
      </p:ext>
    </p:extLst>
  </p:cSld>
  <p:clrMap bg1="lt1" tx1="dk1" bg2="lt2" tx2="dk2" accent1="accent1" accent2="accent2" accent3="accent3" accent4="accent4" accent5="accent5" accent6="accent6" hlink="hlink" folHlink="folHlink"/>
  <p:sldLayoutIdLst>
    <p:sldLayoutId id="2147483673"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userDrawn="1"/>
        </p:nvSpPr>
        <p:spPr>
          <a:xfrm>
            <a:off x="1305580" y="4274974"/>
            <a:ext cx="699436" cy="96253"/>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5405758"/>
      </p:ext>
    </p:extLst>
  </p:cSld>
  <p:clrMap bg1="lt1" tx1="dk1" bg2="lt2" tx2="dk2" accent1="accent1" accent2="accent2" accent3="accent3" accent4="accent4" accent5="accent5" accent6="accent6" hlink="hlink" folHlink="folHlink"/>
  <p:sldLayoutIdLst>
    <p:sldLayoutId id="2147483688"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074289128"/>
      </p:ext>
    </p:extLst>
  </p:cSld>
  <p:clrMap bg1="lt1" tx1="dk1" bg2="lt2" tx2="dk2" accent1="accent1" accent2="accent2" accent3="accent3" accent4="accent4" accent5="accent5" accent6="accent6" hlink="hlink" folHlink="folHlink"/>
  <p:sldLayoutIdLst>
    <p:sldLayoutId id="2147483690"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hyperlink" Target="mailto:adawson@kingsview.com" TargetMode="Externa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hyperlink" Target="mailto:adawson@kingsview.com" TargetMode="External"/><Relationship Id="rId2" Type="http://schemas.openxmlformats.org/officeDocument/2006/relationships/image" Target="../media/image17.png"/><Relationship Id="rId1" Type="http://schemas.openxmlformats.org/officeDocument/2006/relationships/slideLayout" Target="../slideLayouts/slideLayout6.xml"/><Relationship Id="rId4" Type="http://schemas.openxmlformats.org/officeDocument/2006/relationships/hyperlink" Target="https://www.statista.com/statistics/264623/leading-export-countries-worldwide/"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mailto:adawson@kingsview.com" TargetMode="External"/><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mailto:adawson@kingsview.com" TargetMode="External"/><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mailto:smartin@kingsview.com" TargetMode="External"/><Relationship Id="rId2" Type="http://schemas.openxmlformats.org/officeDocument/2006/relationships/hyperlink" Target="http://www.monarchfunds.com/" TargetMode="External"/><Relationship Id="rId1" Type="http://schemas.openxmlformats.org/officeDocument/2006/relationships/slideLayout" Target="../slideLayouts/slideLayout19.xml"/><Relationship Id="rId5" Type="http://schemas.openxmlformats.org/officeDocument/2006/relationships/hyperlink" Target="mailto:Adawson@kingsview.com" TargetMode="External"/><Relationship Id="rId4" Type="http://schemas.openxmlformats.org/officeDocument/2006/relationships/hyperlink" Target="tel:806318682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182895" y="4345995"/>
            <a:ext cx="7288660" cy="769441"/>
          </a:xfrm>
          <a:prstGeom prst="rect">
            <a:avLst/>
          </a:prstGeom>
          <a:noFill/>
        </p:spPr>
        <p:txBody>
          <a:bodyPr wrap="square" lIns="91440" tIns="45720" rIns="91440" bIns="45720" rtlCol="0" anchor="t">
            <a:spAutoFit/>
          </a:bodyPr>
          <a:lstStyle/>
          <a:p>
            <a:pPr algn="r"/>
            <a:r>
              <a:rPr lang="en-US" sz="4400" dirty="0">
                <a:solidFill>
                  <a:schemeClr val="bg1"/>
                </a:solidFill>
                <a:latin typeface="Source Sans Pro Black"/>
                <a:ea typeface="Source Sans Pro Black"/>
              </a:rPr>
              <a:t>Your World in View</a:t>
            </a:r>
          </a:p>
        </p:txBody>
      </p:sp>
      <p:sp>
        <p:nvSpPr>
          <p:cNvPr id="3" name="TextBox 2"/>
          <p:cNvSpPr txBox="1"/>
          <p:nvPr/>
        </p:nvSpPr>
        <p:spPr>
          <a:xfrm>
            <a:off x="5894614" y="5617447"/>
            <a:ext cx="5497637" cy="400110"/>
          </a:xfrm>
          <a:prstGeom prst="rect">
            <a:avLst/>
          </a:prstGeom>
          <a:noFill/>
        </p:spPr>
        <p:txBody>
          <a:bodyPr wrap="square" lIns="91440" tIns="45720" rIns="91440" bIns="45720" rtlCol="0" anchor="t">
            <a:spAutoFit/>
          </a:bodyPr>
          <a:lstStyle/>
          <a:p>
            <a:pPr algn="r"/>
            <a:r>
              <a:rPr lang="en-US" sz="2000">
                <a:solidFill>
                  <a:schemeClr val="bg1"/>
                </a:solidFill>
                <a:latin typeface="Source Sans Pro Light" panose="020B0403030403020204" pitchFamily="34" charset="0"/>
                <a:ea typeface="Source Sans Pro Light" panose="020B0403030403020204" pitchFamily="34" charset="0"/>
              </a:rPr>
              <a:t>May 7, </a:t>
            </a:r>
            <a:r>
              <a:rPr lang="en-US" sz="2000" dirty="0">
                <a:solidFill>
                  <a:schemeClr val="bg1"/>
                </a:solidFill>
                <a:latin typeface="Source Sans Pro Light" panose="020B0403030403020204" pitchFamily="34" charset="0"/>
                <a:ea typeface="Source Sans Pro Light" panose="020B0403030403020204" pitchFamily="34" charset="0"/>
              </a:rPr>
              <a:t>2025</a:t>
            </a:r>
            <a:endParaRPr lang="en-US" sz="2000" baseline="30000" dirty="0">
              <a:solidFill>
                <a:schemeClr val="bg1"/>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3174323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CAB30-349F-175B-BDCC-52562F846708}"/>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D22ECD7F-59E1-5018-75D4-23BFBE869F6A}"/>
              </a:ext>
            </a:extLst>
          </p:cNvPr>
          <p:cNvSpPr>
            <a:spLocks noGrp="1"/>
          </p:cNvSpPr>
          <p:nvPr>
            <p:ph type="body" sz="quarter" idx="10"/>
          </p:nvPr>
        </p:nvSpPr>
        <p:spPr>
          <a:xfrm>
            <a:off x="904022" y="494308"/>
            <a:ext cx="9383461" cy="509872"/>
          </a:xfrm>
        </p:spPr>
        <p:txBody>
          <a:bodyPr/>
          <a:lstStyle/>
          <a:p>
            <a:pPr algn="l"/>
            <a:r>
              <a:rPr lang="en-US" sz="4400" dirty="0">
                <a:solidFill>
                  <a:srgbClr val="2A84C6"/>
                </a:solidFill>
              </a:rPr>
              <a:t>Today’s Market Landscape</a:t>
            </a:r>
          </a:p>
        </p:txBody>
      </p:sp>
      <p:sp>
        <p:nvSpPr>
          <p:cNvPr id="3" name="Slide Number Placeholder 2">
            <a:extLst>
              <a:ext uri="{FF2B5EF4-FFF2-40B4-BE49-F238E27FC236}">
                <a16:creationId xmlns:a16="http://schemas.microsoft.com/office/drawing/2014/main" id="{A2FCF555-D91C-DAF1-593F-E1AC0ADFE456}"/>
              </a:ext>
            </a:extLst>
          </p:cNvPr>
          <p:cNvSpPr>
            <a:spLocks noGrp="1"/>
          </p:cNvSpPr>
          <p:nvPr>
            <p:ph type="sldNum" sz="quarter" idx="4"/>
          </p:nvPr>
        </p:nvSpPr>
        <p:spPr/>
        <p:txBody>
          <a:bodyPr/>
          <a:lstStyle/>
          <a:p>
            <a:fld id="{2367B4A4-94C0-4E2B-970D-5D512D08C660}" type="slidenum">
              <a:rPr lang="en-US" smtClean="0"/>
              <a:pPr/>
              <a:t>2</a:t>
            </a:fld>
            <a:endParaRPr lang="en-US"/>
          </a:p>
        </p:txBody>
      </p:sp>
      <p:sp>
        <p:nvSpPr>
          <p:cNvPr id="4" name="Text Placeholder 3">
            <a:extLst>
              <a:ext uri="{FF2B5EF4-FFF2-40B4-BE49-F238E27FC236}">
                <a16:creationId xmlns:a16="http://schemas.microsoft.com/office/drawing/2014/main" id="{2E1B6C82-2767-1463-8AB6-5F383B6AB9DB}"/>
              </a:ext>
            </a:extLst>
          </p:cNvPr>
          <p:cNvSpPr>
            <a:spLocks noGrp="1"/>
          </p:cNvSpPr>
          <p:nvPr>
            <p:ph type="body" sz="quarter" idx="13"/>
          </p:nvPr>
        </p:nvSpPr>
        <p:spPr/>
        <p:txBody>
          <a:bodyPr/>
          <a:lstStyle/>
          <a:p>
            <a:r>
              <a:rPr lang="en-US" dirty="0">
                <a:hlinkClick r:id="rId2"/>
              </a:rPr>
              <a:t>adawson@kingsview.com</a:t>
            </a:r>
            <a:r>
              <a:rPr lang="en-US" dirty="0"/>
              <a:t>   |  kingsviewim.com</a:t>
            </a:r>
          </a:p>
        </p:txBody>
      </p:sp>
      <p:graphicFrame>
        <p:nvGraphicFramePr>
          <p:cNvPr id="8" name="Content Placeholder 2" descr="SmartArt graphic">
            <a:extLst>
              <a:ext uri="{FF2B5EF4-FFF2-40B4-BE49-F238E27FC236}">
                <a16:creationId xmlns:a16="http://schemas.microsoft.com/office/drawing/2014/main" id="{6F04C315-E801-0A32-9035-E3CEC9F72DA6}"/>
              </a:ext>
            </a:extLst>
          </p:cNvPr>
          <p:cNvGraphicFramePr>
            <a:graphicFrameLocks/>
          </p:cNvGraphicFramePr>
          <p:nvPr>
            <p:extLst>
              <p:ext uri="{D42A27DB-BD31-4B8C-83A1-F6EECF244321}">
                <p14:modId xmlns:p14="http://schemas.microsoft.com/office/powerpoint/2010/main" val="402142482"/>
              </p:ext>
            </p:extLst>
          </p:nvPr>
        </p:nvGraphicFramePr>
        <p:xfrm>
          <a:off x="682232" y="1771606"/>
          <a:ext cx="10827535" cy="388476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Rectangle 8">
            <a:extLst>
              <a:ext uri="{FF2B5EF4-FFF2-40B4-BE49-F238E27FC236}">
                <a16:creationId xmlns:a16="http://schemas.microsoft.com/office/drawing/2014/main" id="{0BA50C1A-C899-248A-C40C-98720F6AEC5D}"/>
              </a:ext>
            </a:extLst>
          </p:cNvPr>
          <p:cNvSpPr/>
          <p:nvPr/>
        </p:nvSpPr>
        <p:spPr>
          <a:xfrm>
            <a:off x="1040200" y="1261576"/>
            <a:ext cx="915060" cy="142798"/>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5032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220F56A-2CFB-9772-5029-5F52DEA9676D}"/>
              </a:ext>
            </a:extLst>
          </p:cNvPr>
          <p:cNvPicPr>
            <a:picLocks noChangeAspect="1"/>
          </p:cNvPicPr>
          <p:nvPr/>
        </p:nvPicPr>
        <p:blipFill>
          <a:blip r:embed="rId2"/>
          <a:stretch>
            <a:fillRect/>
          </a:stretch>
        </p:blipFill>
        <p:spPr>
          <a:xfrm>
            <a:off x="326041" y="165838"/>
            <a:ext cx="9704635" cy="5980747"/>
          </a:xfrm>
          <a:prstGeom prst="rect">
            <a:avLst/>
          </a:prstGeom>
        </p:spPr>
      </p:pic>
      <p:sp>
        <p:nvSpPr>
          <p:cNvPr id="11" name="Rectangle 10">
            <a:extLst>
              <a:ext uri="{FF2B5EF4-FFF2-40B4-BE49-F238E27FC236}">
                <a16:creationId xmlns:a16="http://schemas.microsoft.com/office/drawing/2014/main" id="{D50BB1D9-A96F-C36C-F45E-A384D116AAA6}"/>
              </a:ext>
            </a:extLst>
          </p:cNvPr>
          <p:cNvSpPr/>
          <p:nvPr/>
        </p:nvSpPr>
        <p:spPr>
          <a:xfrm>
            <a:off x="7013642" y="2636196"/>
            <a:ext cx="5178357" cy="2568102"/>
          </a:xfrm>
          <a:prstGeom prst="rect">
            <a:avLst/>
          </a:prstGeom>
          <a:solidFill>
            <a:srgbClr val="00538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4"/>
          </p:nvPr>
        </p:nvSpPr>
        <p:spPr/>
        <p:txBody>
          <a:bodyPr/>
          <a:lstStyle/>
          <a:p>
            <a:fld id="{2367B4A4-94C0-4E2B-970D-5D512D08C660}" type="slidenum">
              <a:rPr lang="en-US" smtClean="0"/>
              <a:pPr/>
              <a:t>3</a:t>
            </a:fld>
            <a:endParaRPr lang="en-US"/>
          </a:p>
        </p:txBody>
      </p:sp>
      <p:sp>
        <p:nvSpPr>
          <p:cNvPr id="9" name="Rectangle 8">
            <a:extLst>
              <a:ext uri="{FF2B5EF4-FFF2-40B4-BE49-F238E27FC236}">
                <a16:creationId xmlns:a16="http://schemas.microsoft.com/office/drawing/2014/main" id="{394CAF12-9509-D084-5F2E-F541DF20DF70}"/>
              </a:ext>
            </a:extLst>
          </p:cNvPr>
          <p:cNvSpPr/>
          <p:nvPr/>
        </p:nvSpPr>
        <p:spPr>
          <a:xfrm>
            <a:off x="7509094" y="4731791"/>
            <a:ext cx="915060" cy="142798"/>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 Placeholder 1"/>
          <p:cNvSpPr>
            <a:spLocks noGrp="1"/>
          </p:cNvSpPr>
          <p:nvPr>
            <p:ph type="body" sz="quarter" idx="10"/>
          </p:nvPr>
        </p:nvSpPr>
        <p:spPr>
          <a:xfrm>
            <a:off x="7367570" y="3365686"/>
            <a:ext cx="4710130" cy="1055364"/>
          </a:xfrm>
        </p:spPr>
        <p:txBody>
          <a:bodyPr/>
          <a:lstStyle/>
          <a:p>
            <a:pPr algn="l"/>
            <a:r>
              <a:rPr lang="en-US" sz="4400" dirty="0">
                <a:solidFill>
                  <a:schemeClr val="bg1"/>
                </a:solidFill>
              </a:rPr>
              <a:t>Top Exporting Countries in 2023</a:t>
            </a:r>
          </a:p>
        </p:txBody>
      </p:sp>
      <p:sp>
        <p:nvSpPr>
          <p:cNvPr id="12" name="TextBox 11">
            <a:extLst>
              <a:ext uri="{FF2B5EF4-FFF2-40B4-BE49-F238E27FC236}">
                <a16:creationId xmlns:a16="http://schemas.microsoft.com/office/drawing/2014/main" id="{5FB2F41A-992D-5EA2-4139-E1D516CD4AC9}"/>
              </a:ext>
            </a:extLst>
          </p:cNvPr>
          <p:cNvSpPr txBox="1"/>
          <p:nvPr/>
        </p:nvSpPr>
        <p:spPr>
          <a:xfrm>
            <a:off x="7367570" y="2890933"/>
            <a:ext cx="2521582" cy="523220"/>
          </a:xfrm>
          <a:prstGeom prst="rect">
            <a:avLst/>
          </a:prstGeom>
          <a:noFill/>
        </p:spPr>
        <p:txBody>
          <a:bodyPr wrap="square" rtlCol="0">
            <a:spAutoFit/>
          </a:bodyPr>
          <a:lstStyle/>
          <a:p>
            <a:r>
              <a:rPr lang="en-US" sz="2800"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Source Sans Pro" panose="020B0503030403020204" pitchFamily="34" charset="0"/>
                <a:ea typeface="Source Sans Pro" panose="020B0503030403020204" pitchFamily="34" charset="0"/>
                <a:cs typeface="Trebuchet MS"/>
              </a:rPr>
              <a:t>Size </a:t>
            </a:r>
            <a:r>
              <a:rPr lang="en-US" sz="2800" dirty="0">
                <a:solidFill>
                  <a:schemeClr val="bg1"/>
                </a:solidFill>
                <a:latin typeface="Source Sans Pro" panose="020B0503030403020204" pitchFamily="34" charset="0"/>
                <a:ea typeface="Source Sans Pro" panose="020B0503030403020204" pitchFamily="34" charset="0"/>
              </a:rPr>
              <a:t>m</a:t>
            </a:r>
            <a:r>
              <a:rPr lang="en-US" sz="2800"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latin typeface="Source Sans Pro" panose="020B0503030403020204" pitchFamily="34" charset="0"/>
                <a:ea typeface="Source Sans Pro" panose="020B0503030403020204" pitchFamily="34" charset="0"/>
                <a:cs typeface="Trebuchet MS"/>
              </a:rPr>
              <a:t>atters!</a:t>
            </a:r>
            <a:endParaRPr lang="en-US" sz="2800" dirty="0">
              <a:solidFill>
                <a:schemeClr val="bg1"/>
              </a:solidFill>
              <a:latin typeface="Source Sans Pro" panose="020B0503030403020204" pitchFamily="34" charset="0"/>
              <a:ea typeface="Source Sans Pro" panose="020B0503030403020204" pitchFamily="34" charset="0"/>
            </a:endParaRPr>
          </a:p>
        </p:txBody>
      </p:sp>
      <p:sp>
        <p:nvSpPr>
          <p:cNvPr id="13" name="Text Placeholder 3">
            <a:extLst>
              <a:ext uri="{FF2B5EF4-FFF2-40B4-BE49-F238E27FC236}">
                <a16:creationId xmlns:a16="http://schemas.microsoft.com/office/drawing/2014/main" id="{E25BC4D8-0EC1-0755-BBB5-0F3B09F4978D}"/>
              </a:ext>
            </a:extLst>
          </p:cNvPr>
          <p:cNvSpPr>
            <a:spLocks noGrp="1"/>
          </p:cNvSpPr>
          <p:nvPr>
            <p:ph type="body" sz="quarter" idx="13"/>
          </p:nvPr>
        </p:nvSpPr>
        <p:spPr>
          <a:xfrm>
            <a:off x="762488" y="6423796"/>
            <a:ext cx="4313238" cy="188058"/>
          </a:xfrm>
        </p:spPr>
        <p:txBody>
          <a:bodyPr/>
          <a:lstStyle/>
          <a:p>
            <a:r>
              <a:rPr lang="en-US" dirty="0">
                <a:hlinkClick r:id="rId3"/>
              </a:rPr>
              <a:t>adawson@kingsview.com</a:t>
            </a:r>
            <a:r>
              <a:rPr lang="en-US" dirty="0"/>
              <a:t>   |  kingsviewim.com</a:t>
            </a:r>
          </a:p>
        </p:txBody>
      </p:sp>
      <p:sp>
        <p:nvSpPr>
          <p:cNvPr id="14" name="TextBox 13">
            <a:extLst>
              <a:ext uri="{FF2B5EF4-FFF2-40B4-BE49-F238E27FC236}">
                <a16:creationId xmlns:a16="http://schemas.microsoft.com/office/drawing/2014/main" id="{CCA6997B-034F-B8C7-0F33-83F831373FC1}"/>
              </a:ext>
            </a:extLst>
          </p:cNvPr>
          <p:cNvSpPr txBox="1"/>
          <p:nvPr/>
        </p:nvSpPr>
        <p:spPr>
          <a:xfrm>
            <a:off x="762487" y="6116019"/>
            <a:ext cx="3770183" cy="276999"/>
          </a:xfrm>
          <a:prstGeom prst="rect">
            <a:avLst/>
          </a:prstGeom>
          <a:noFill/>
        </p:spPr>
        <p:txBody>
          <a:bodyPr wrap="square" rtlCol="0">
            <a:spAutoFit/>
          </a:bodyPr>
          <a:lstStyle/>
          <a:p>
            <a:r>
              <a:rPr lang="en-US" sz="1200" i="1" dirty="0">
                <a:solidFill>
                  <a:srgbClr val="595959"/>
                </a:solidFill>
                <a:latin typeface="Source Sans Pro Light" panose="020B0403030403020204" pitchFamily="34" charset="0"/>
                <a:ea typeface="Source Sans Pro Light" panose="020B0403030403020204" pitchFamily="34" charset="0"/>
              </a:rPr>
              <a:t>Source: </a:t>
            </a:r>
            <a:r>
              <a:rPr lang="en-US" sz="1200" dirty="0">
                <a:hlinkClick r:id="rId4"/>
              </a:rPr>
              <a:t>Top exporting countries 2023| Statista</a:t>
            </a:r>
            <a:endParaRPr lang="en-US" sz="1200" i="1" dirty="0">
              <a:solidFill>
                <a:srgbClr val="595959"/>
              </a:solidFill>
              <a:latin typeface="Source Sans Pro Light" panose="020B0403030403020204" pitchFamily="34" charset="0"/>
              <a:ea typeface="Source Sans Pro Light" panose="020B0403030403020204" pitchFamily="34" charset="0"/>
            </a:endParaRPr>
          </a:p>
        </p:txBody>
      </p:sp>
    </p:spTree>
    <p:extLst>
      <p:ext uri="{BB962C8B-B14F-4D97-AF65-F5344CB8AC3E}">
        <p14:creationId xmlns:p14="http://schemas.microsoft.com/office/powerpoint/2010/main" val="2091027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p:txBody>
          <a:bodyPr/>
          <a:lstStyle/>
          <a:p>
            <a:fld id="{2367B4A4-94C0-4E2B-970D-5D512D08C660}" type="slidenum">
              <a:rPr lang="en-US" smtClean="0"/>
              <a:pPr/>
              <a:t>4</a:t>
            </a:fld>
            <a:endParaRPr lang="en-US"/>
          </a:p>
        </p:txBody>
      </p:sp>
      <p:pic>
        <p:nvPicPr>
          <p:cNvPr id="11" name="Picture 10">
            <a:extLst>
              <a:ext uri="{FF2B5EF4-FFF2-40B4-BE49-F238E27FC236}">
                <a16:creationId xmlns:a16="http://schemas.microsoft.com/office/drawing/2014/main" id="{8F45DD4D-735C-48DA-572E-407A20CE1F07}"/>
              </a:ext>
            </a:extLst>
          </p:cNvPr>
          <p:cNvPicPr>
            <a:picLocks noChangeAspect="1"/>
          </p:cNvPicPr>
          <p:nvPr/>
        </p:nvPicPr>
        <p:blipFill>
          <a:blip r:embed="rId2"/>
          <a:stretch>
            <a:fillRect/>
          </a:stretch>
        </p:blipFill>
        <p:spPr>
          <a:xfrm>
            <a:off x="904022" y="2194646"/>
            <a:ext cx="11287978" cy="3668208"/>
          </a:xfrm>
          <a:prstGeom prst="rect">
            <a:avLst/>
          </a:prstGeom>
        </p:spPr>
      </p:pic>
      <p:sp>
        <p:nvSpPr>
          <p:cNvPr id="14" name="Text Placeholder 1">
            <a:extLst>
              <a:ext uri="{FF2B5EF4-FFF2-40B4-BE49-F238E27FC236}">
                <a16:creationId xmlns:a16="http://schemas.microsoft.com/office/drawing/2014/main" id="{0DDD3AF4-D491-947D-2617-EFC71D780A17}"/>
              </a:ext>
            </a:extLst>
          </p:cNvPr>
          <p:cNvSpPr>
            <a:spLocks noGrp="1"/>
          </p:cNvSpPr>
          <p:nvPr>
            <p:ph type="body" sz="quarter" idx="10"/>
          </p:nvPr>
        </p:nvSpPr>
        <p:spPr>
          <a:xfrm>
            <a:off x="904022" y="494308"/>
            <a:ext cx="9383461" cy="509872"/>
          </a:xfrm>
        </p:spPr>
        <p:txBody>
          <a:bodyPr/>
          <a:lstStyle/>
          <a:p>
            <a:pPr algn="l"/>
            <a:r>
              <a:rPr lang="en-US" sz="4400" kern="1200" dirty="0">
                <a:ln>
                  <a:solidFill>
                    <a:schemeClr val="bg1">
                      <a:lumMod val="75000"/>
                      <a:lumOff val="25000"/>
                      <a:alpha val="10000"/>
                    </a:schemeClr>
                  </a:solidFill>
                </a:ln>
                <a:solidFill>
                  <a:srgbClr val="2A84C6"/>
                </a:solidFill>
                <a:cs typeface="Trebuchet MS"/>
              </a:rPr>
              <a:t>Rate Cuts?</a:t>
            </a:r>
            <a:endParaRPr lang="en-US" sz="4400" dirty="0">
              <a:solidFill>
                <a:srgbClr val="2A84C6"/>
              </a:solidFill>
            </a:endParaRPr>
          </a:p>
        </p:txBody>
      </p:sp>
      <p:sp>
        <p:nvSpPr>
          <p:cNvPr id="15" name="Rectangle 14">
            <a:extLst>
              <a:ext uri="{FF2B5EF4-FFF2-40B4-BE49-F238E27FC236}">
                <a16:creationId xmlns:a16="http://schemas.microsoft.com/office/drawing/2014/main" id="{76B633B7-A3EB-4271-5739-DAF51F5A85CE}"/>
              </a:ext>
            </a:extLst>
          </p:cNvPr>
          <p:cNvSpPr/>
          <p:nvPr/>
        </p:nvSpPr>
        <p:spPr>
          <a:xfrm>
            <a:off x="1040200" y="1261576"/>
            <a:ext cx="915060" cy="142798"/>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1424F038-2AD2-1E38-540D-691ABACC0A6A}"/>
              </a:ext>
            </a:extLst>
          </p:cNvPr>
          <p:cNvSpPr txBox="1"/>
          <p:nvPr/>
        </p:nvSpPr>
        <p:spPr>
          <a:xfrm>
            <a:off x="933206" y="1565206"/>
            <a:ext cx="10730268" cy="400110"/>
          </a:xfrm>
          <a:prstGeom prst="rect">
            <a:avLst/>
          </a:prstGeom>
          <a:noFill/>
        </p:spPr>
        <p:txBody>
          <a:bodyPr wrap="square">
            <a:spAutoFit/>
          </a:bodyPr>
          <a:lstStyle/>
          <a:p>
            <a:pPr algn="l"/>
            <a:r>
              <a:rPr lang="en-US" sz="2000" dirty="0">
                <a:solidFill>
                  <a:srgbClr val="595959"/>
                </a:solidFill>
                <a:latin typeface="Source Sans Pro" panose="020B0503030403020204" pitchFamily="34" charset="0"/>
                <a:ea typeface="Source Sans Pro" panose="020B0503030403020204" pitchFamily="34" charset="0"/>
              </a:rPr>
              <a:t>So far, rates are bumpier (and trending higher) after the “needed” cuts. Thanks, Fed!</a:t>
            </a:r>
          </a:p>
        </p:txBody>
      </p:sp>
      <p:sp>
        <p:nvSpPr>
          <p:cNvPr id="19" name="Text Placeholder 3">
            <a:extLst>
              <a:ext uri="{FF2B5EF4-FFF2-40B4-BE49-F238E27FC236}">
                <a16:creationId xmlns:a16="http://schemas.microsoft.com/office/drawing/2014/main" id="{2E5D3086-E34B-5006-3391-EDF46291A1EB}"/>
              </a:ext>
            </a:extLst>
          </p:cNvPr>
          <p:cNvSpPr txBox="1">
            <a:spLocks/>
          </p:cNvSpPr>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kern="1200">
                <a:solidFill>
                  <a:srgbClr val="595959"/>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3"/>
              </a:rPr>
              <a:t>adawson@kingsview.com</a:t>
            </a:r>
            <a:r>
              <a:rPr lang="en-US"/>
              <a:t>   |  kingsviewim.com</a:t>
            </a:r>
            <a:endParaRPr lang="en-US" dirty="0"/>
          </a:p>
        </p:txBody>
      </p:sp>
      <p:sp>
        <p:nvSpPr>
          <p:cNvPr id="20" name="TextBox 19">
            <a:extLst>
              <a:ext uri="{FF2B5EF4-FFF2-40B4-BE49-F238E27FC236}">
                <a16:creationId xmlns:a16="http://schemas.microsoft.com/office/drawing/2014/main" id="{81C4A626-62CE-B69E-B8B7-A72B0A6A5F92}"/>
              </a:ext>
            </a:extLst>
          </p:cNvPr>
          <p:cNvSpPr txBox="1"/>
          <p:nvPr/>
        </p:nvSpPr>
        <p:spPr>
          <a:xfrm>
            <a:off x="762488" y="6116019"/>
            <a:ext cx="2717866" cy="276999"/>
          </a:xfrm>
          <a:prstGeom prst="rect">
            <a:avLst/>
          </a:prstGeom>
          <a:noFill/>
        </p:spPr>
        <p:txBody>
          <a:bodyPr wrap="square" rtlCol="0">
            <a:spAutoFit/>
          </a:bodyPr>
          <a:lstStyle/>
          <a:p>
            <a:r>
              <a:rPr lang="en-US" sz="1200" i="1" dirty="0">
                <a:solidFill>
                  <a:srgbClr val="595959"/>
                </a:solidFill>
                <a:latin typeface="Source Sans Pro Light" panose="020B0403030403020204" pitchFamily="34" charset="0"/>
                <a:ea typeface="Source Sans Pro Light" panose="020B0403030403020204" pitchFamily="34" charset="0"/>
              </a:rPr>
              <a:t>Source: YCharts 4-29-25</a:t>
            </a:r>
            <a:endParaRPr lang="en-US" sz="1200" i="1" dirty="0">
              <a:solidFill>
                <a:srgbClr val="595959"/>
              </a:solidFill>
              <a:latin typeface="+mj-lt"/>
            </a:endParaRPr>
          </a:p>
        </p:txBody>
      </p:sp>
    </p:spTree>
    <p:extLst>
      <p:ext uri="{BB962C8B-B14F-4D97-AF65-F5344CB8AC3E}">
        <p14:creationId xmlns:p14="http://schemas.microsoft.com/office/powerpoint/2010/main" val="1963341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DBF497-E39C-F800-940A-D73BA6547587}"/>
            </a:ext>
          </a:extLst>
        </p:cNvPr>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91CFC9B-6768-11F2-16D0-1B0833E75BBD}"/>
              </a:ext>
            </a:extLst>
          </p:cNvPr>
          <p:cNvSpPr>
            <a:spLocks noGrp="1"/>
          </p:cNvSpPr>
          <p:nvPr>
            <p:ph type="sldNum" sz="quarter" idx="4"/>
          </p:nvPr>
        </p:nvSpPr>
        <p:spPr/>
        <p:txBody>
          <a:bodyPr/>
          <a:lstStyle/>
          <a:p>
            <a:fld id="{2367B4A4-94C0-4E2B-970D-5D512D08C660}" type="slidenum">
              <a:rPr lang="en-US" smtClean="0"/>
              <a:pPr/>
              <a:t>5</a:t>
            </a:fld>
            <a:endParaRPr lang="en-US"/>
          </a:p>
        </p:txBody>
      </p:sp>
      <p:sp>
        <p:nvSpPr>
          <p:cNvPr id="14" name="Text Placeholder 1">
            <a:extLst>
              <a:ext uri="{FF2B5EF4-FFF2-40B4-BE49-F238E27FC236}">
                <a16:creationId xmlns:a16="http://schemas.microsoft.com/office/drawing/2014/main" id="{07B71923-6474-3B82-C4A3-1D06AE26A297}"/>
              </a:ext>
            </a:extLst>
          </p:cNvPr>
          <p:cNvSpPr>
            <a:spLocks noGrp="1"/>
          </p:cNvSpPr>
          <p:nvPr>
            <p:ph type="body" sz="quarter" idx="10"/>
          </p:nvPr>
        </p:nvSpPr>
        <p:spPr>
          <a:xfrm>
            <a:off x="904022" y="494308"/>
            <a:ext cx="9757493" cy="509872"/>
          </a:xfrm>
        </p:spPr>
        <p:txBody>
          <a:bodyPr/>
          <a:lstStyle/>
          <a:p>
            <a:pPr algn="l"/>
            <a:r>
              <a:rPr lang="en-US" sz="4400" kern="1200" dirty="0">
                <a:ln>
                  <a:solidFill>
                    <a:schemeClr val="bg1">
                      <a:lumMod val="75000"/>
                      <a:lumOff val="25000"/>
                      <a:alpha val="10000"/>
                    </a:schemeClr>
                  </a:solidFill>
                </a:ln>
                <a:solidFill>
                  <a:srgbClr val="2A84C6"/>
                </a:solidFill>
                <a:effectLst>
                  <a:outerShdw blurRad="9525" dist="25400" dir="14640000" algn="tl" rotWithShape="0">
                    <a:schemeClr val="bg1">
                      <a:alpha val="30000"/>
                    </a:schemeClr>
                  </a:outerShdw>
                </a:effectLst>
                <a:cs typeface="Trebuchet MS"/>
              </a:rPr>
              <a:t>Sustaine</a:t>
            </a:r>
            <a:r>
              <a:rPr lang="en-US" sz="4400" dirty="0">
                <a:solidFill>
                  <a:srgbClr val="2A84C6"/>
                </a:solidFill>
              </a:rPr>
              <a:t>d i</a:t>
            </a:r>
            <a:r>
              <a:rPr lang="en-US" sz="4400" kern="1200" dirty="0">
                <a:ln>
                  <a:solidFill>
                    <a:schemeClr val="bg1">
                      <a:lumMod val="75000"/>
                      <a:lumOff val="25000"/>
                      <a:alpha val="10000"/>
                    </a:schemeClr>
                  </a:solidFill>
                </a:ln>
                <a:solidFill>
                  <a:srgbClr val="2A84C6"/>
                </a:solidFill>
                <a:effectLst>
                  <a:outerShdw blurRad="9525" dist="25400" dir="14640000" algn="tl" rotWithShape="0">
                    <a:schemeClr val="bg1">
                      <a:alpha val="30000"/>
                    </a:schemeClr>
                  </a:outerShdw>
                </a:effectLst>
                <a:cs typeface="Trebuchet MS"/>
              </a:rPr>
              <a:t>nflation is always about… </a:t>
            </a:r>
            <a:br>
              <a:rPr lang="en-US" sz="4400" kern="1200" dirty="0">
                <a:ln>
                  <a:solidFill>
                    <a:schemeClr val="bg1">
                      <a:lumMod val="75000"/>
                      <a:lumOff val="25000"/>
                      <a:alpha val="10000"/>
                    </a:schemeClr>
                  </a:solidFill>
                </a:ln>
                <a:solidFill>
                  <a:srgbClr val="2A84C6"/>
                </a:solidFill>
                <a:effectLst>
                  <a:outerShdw blurRad="9525" dist="25400" dir="14640000" algn="tl" rotWithShape="0">
                    <a:schemeClr val="bg1">
                      <a:alpha val="30000"/>
                    </a:schemeClr>
                  </a:outerShdw>
                </a:effectLst>
                <a:cs typeface="Trebuchet MS"/>
              </a:rPr>
            </a:br>
            <a:r>
              <a:rPr lang="en-US" sz="4400" dirty="0">
                <a:ln>
                  <a:solidFill>
                    <a:schemeClr val="bg1">
                      <a:lumMod val="75000"/>
                      <a:lumOff val="25000"/>
                      <a:alpha val="10000"/>
                    </a:schemeClr>
                  </a:solidFill>
                </a:ln>
                <a:solidFill>
                  <a:srgbClr val="2A84C6"/>
                </a:solidFill>
                <a:effectLst>
                  <a:outerShdw blurRad="9525" dist="25400" dir="14640000" algn="tl" rotWithShape="0">
                    <a:schemeClr val="bg1">
                      <a:alpha val="30000"/>
                    </a:schemeClr>
                  </a:outerShdw>
                </a:effectLst>
                <a:cs typeface="Trebuchet MS"/>
              </a:rPr>
              <a:t>m</a:t>
            </a:r>
            <a:r>
              <a:rPr lang="en-US" sz="4400" kern="1200" dirty="0">
                <a:ln>
                  <a:solidFill>
                    <a:schemeClr val="bg1">
                      <a:lumMod val="75000"/>
                      <a:lumOff val="25000"/>
                      <a:alpha val="10000"/>
                    </a:schemeClr>
                  </a:solidFill>
                </a:ln>
                <a:solidFill>
                  <a:srgbClr val="2A84C6"/>
                </a:solidFill>
                <a:effectLst>
                  <a:outerShdw blurRad="9525" dist="25400" dir="14640000" algn="tl" rotWithShape="0">
                    <a:schemeClr val="bg1">
                      <a:alpha val="30000"/>
                    </a:schemeClr>
                  </a:outerShdw>
                </a:effectLst>
                <a:cs typeface="Trebuchet MS"/>
              </a:rPr>
              <a:t>oney velocity!!</a:t>
            </a:r>
            <a:endParaRPr lang="en-US" sz="4400" dirty="0">
              <a:solidFill>
                <a:srgbClr val="2A84C6"/>
              </a:solidFill>
            </a:endParaRPr>
          </a:p>
        </p:txBody>
      </p:sp>
      <p:sp>
        <p:nvSpPr>
          <p:cNvPr id="15" name="Rectangle 14">
            <a:extLst>
              <a:ext uri="{FF2B5EF4-FFF2-40B4-BE49-F238E27FC236}">
                <a16:creationId xmlns:a16="http://schemas.microsoft.com/office/drawing/2014/main" id="{A136EE9E-D070-0458-3B09-B7C47C993801}"/>
              </a:ext>
            </a:extLst>
          </p:cNvPr>
          <p:cNvSpPr/>
          <p:nvPr/>
        </p:nvSpPr>
        <p:spPr>
          <a:xfrm>
            <a:off x="1001290" y="1743847"/>
            <a:ext cx="915060" cy="142798"/>
          </a:xfrm>
          <a:prstGeom prst="rect">
            <a:avLst/>
          </a:prstGeom>
          <a:solidFill>
            <a:srgbClr val="72BF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A98A67F4-D34C-FAE6-C131-A7662623E559}"/>
              </a:ext>
            </a:extLst>
          </p:cNvPr>
          <p:cNvPicPr>
            <a:picLocks noChangeAspect="1"/>
          </p:cNvPicPr>
          <p:nvPr/>
        </p:nvPicPr>
        <p:blipFill>
          <a:blip r:embed="rId2"/>
          <a:stretch>
            <a:fillRect/>
          </a:stretch>
        </p:blipFill>
        <p:spPr>
          <a:xfrm>
            <a:off x="904022" y="2147487"/>
            <a:ext cx="10166055" cy="3837329"/>
          </a:xfrm>
          <a:prstGeom prst="rect">
            <a:avLst/>
          </a:prstGeom>
        </p:spPr>
      </p:pic>
      <p:sp>
        <p:nvSpPr>
          <p:cNvPr id="3" name="Text Placeholder 3">
            <a:extLst>
              <a:ext uri="{FF2B5EF4-FFF2-40B4-BE49-F238E27FC236}">
                <a16:creationId xmlns:a16="http://schemas.microsoft.com/office/drawing/2014/main" id="{4F797F18-C610-5B2B-9499-39A1CDDC5EC7}"/>
              </a:ext>
            </a:extLst>
          </p:cNvPr>
          <p:cNvSpPr txBox="1">
            <a:spLocks/>
          </p:cNvSpPr>
          <p:nvPr/>
        </p:nvSpPr>
        <p:spPr>
          <a:xfrm>
            <a:off x="762488" y="6423796"/>
            <a:ext cx="4313238" cy="188058"/>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050" kern="1200">
                <a:solidFill>
                  <a:srgbClr val="595959"/>
                </a:solidFill>
                <a:latin typeface="Source Sans Pro Light" panose="020B0403030403020204" pitchFamily="34" charset="0"/>
                <a:ea typeface="Source Sans Pro Light" panose="020B0403030403020204" pitchFamily="34"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hlinkClick r:id="rId3"/>
              </a:rPr>
              <a:t>adawson@kingsview.com</a:t>
            </a:r>
            <a:r>
              <a:rPr lang="en-US"/>
              <a:t>   |  kingsviewim.com</a:t>
            </a:r>
            <a:endParaRPr lang="en-US" dirty="0"/>
          </a:p>
        </p:txBody>
      </p:sp>
      <p:sp>
        <p:nvSpPr>
          <p:cNvPr id="7" name="TextBox 6">
            <a:extLst>
              <a:ext uri="{FF2B5EF4-FFF2-40B4-BE49-F238E27FC236}">
                <a16:creationId xmlns:a16="http://schemas.microsoft.com/office/drawing/2014/main" id="{5191E63D-E113-7656-3BF9-A89257217B81}"/>
              </a:ext>
            </a:extLst>
          </p:cNvPr>
          <p:cNvSpPr txBox="1"/>
          <p:nvPr/>
        </p:nvSpPr>
        <p:spPr>
          <a:xfrm>
            <a:off x="327977" y="6107158"/>
            <a:ext cx="4747749" cy="276999"/>
          </a:xfrm>
          <a:prstGeom prst="rect">
            <a:avLst/>
          </a:prstGeom>
          <a:noFill/>
        </p:spPr>
        <p:txBody>
          <a:bodyPr wrap="square">
            <a:spAutoFit/>
          </a:bodyPr>
          <a:lstStyle/>
          <a:p>
            <a:pPr lvl="1"/>
            <a:r>
              <a:rPr lang="en-US" sz="1200" i="1" dirty="0">
                <a:solidFill>
                  <a:srgbClr val="595959"/>
                </a:solidFill>
                <a:latin typeface="Source Sans Pro Light" panose="020B0403030403020204" pitchFamily="34" charset="0"/>
                <a:ea typeface="Source Sans Pro Light" panose="020B0403030403020204" pitchFamily="34" charset="0"/>
              </a:rPr>
              <a:t>Source: Federal Reserve fred.stlouisfed.org. 1/1/1959 – 1/1/2025</a:t>
            </a:r>
          </a:p>
        </p:txBody>
      </p:sp>
    </p:spTree>
    <p:extLst>
      <p:ext uri="{BB962C8B-B14F-4D97-AF65-F5344CB8AC3E}">
        <p14:creationId xmlns:p14="http://schemas.microsoft.com/office/powerpoint/2010/main" val="39106813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1670367C-382B-A1DA-54EA-633DC32AF021}"/>
              </a:ext>
            </a:extLst>
          </p:cNvPr>
          <p:cNvSpPr txBox="1"/>
          <p:nvPr/>
        </p:nvSpPr>
        <p:spPr>
          <a:xfrm>
            <a:off x="808007" y="5456209"/>
            <a:ext cx="10575985" cy="707886"/>
          </a:xfrm>
          <a:prstGeom prst="rect">
            <a:avLst/>
          </a:prstGeom>
          <a:noFill/>
        </p:spPr>
        <p:txBody>
          <a:bodyPr wrap="square" rtlCol="0">
            <a:spAutoFit/>
          </a:bodyPr>
          <a:lstStyle/>
          <a:p>
            <a:r>
              <a:rPr lang="en-US" sz="1200" i="1" dirty="0">
                <a:solidFill>
                  <a:schemeClr val="bg1"/>
                </a:solidFill>
                <a:latin typeface="Source Sans Pro" panose="020B0503030403020204" pitchFamily="34" charset="0"/>
                <a:ea typeface="Source Sans Pro" panose="020B0503030403020204" pitchFamily="34" charset="0"/>
              </a:rPr>
              <a:t>Kingsview Wealth Management (“KWM”) is an investment adviser registered with the Securities and Exchange Commission (“SEC”). Information presented is for educational purposes only and does not intend to make an offer or solicitation for the sale or purchase of any specific securities, investments, or investment strategies. Investments involve risk and unless otherwise stated, are not guaranteed</a:t>
            </a:r>
            <a:r>
              <a:rPr lang="en-US" sz="1600" i="1" dirty="0">
                <a:solidFill>
                  <a:schemeClr val="bg1"/>
                </a:solidFill>
                <a:latin typeface="Source Sans Pro" panose="020B0503030403020204" pitchFamily="34" charset="0"/>
                <a:ea typeface="Source Sans Pro" panose="020B0503030403020204" pitchFamily="34" charset="0"/>
              </a:rPr>
              <a:t>. </a:t>
            </a:r>
          </a:p>
        </p:txBody>
      </p:sp>
      <p:sp>
        <p:nvSpPr>
          <p:cNvPr id="22" name="Subtitle 2">
            <a:extLst>
              <a:ext uri="{FF2B5EF4-FFF2-40B4-BE49-F238E27FC236}">
                <a16:creationId xmlns:a16="http://schemas.microsoft.com/office/drawing/2014/main" id="{0ACB751C-6BF8-2F37-1D05-E9D03476FA51}"/>
              </a:ext>
            </a:extLst>
          </p:cNvPr>
          <p:cNvSpPr txBox="1">
            <a:spLocks/>
          </p:cNvSpPr>
          <p:nvPr/>
        </p:nvSpPr>
        <p:spPr>
          <a:xfrm>
            <a:off x="928765" y="4622594"/>
            <a:ext cx="2612103" cy="1049867"/>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600" u="sng" dirty="0">
                <a:solidFill>
                  <a:schemeClr val="accent6"/>
                </a:solidFill>
                <a:latin typeface="Source Sans Pro" panose="020B0503030403020204" pitchFamily="34" charset="0"/>
                <a:ea typeface="Source Sans Pro" panose="020B0503030403020204" pitchFamily="34" charset="0"/>
              </a:rPr>
              <a:t>www.kingsviewim.com</a:t>
            </a:r>
          </a:p>
          <a:p>
            <a:pPr marL="0" indent="0">
              <a:buNone/>
            </a:pPr>
            <a:r>
              <a:rPr lang="en-US" sz="1600" dirty="0">
                <a:solidFill>
                  <a:schemeClr val="accent6"/>
                </a:solidFill>
                <a:latin typeface="Source Sans Pro" panose="020B0503030403020204" pitchFamily="34" charset="0"/>
                <a:ea typeface="Source Sans Pro" panose="020B0503030403020204" pitchFamily="34" charset="0"/>
                <a:hlinkClick r:id="rId2">
                  <a:extLst>
                    <a:ext uri="{A12FA001-AC4F-418D-AE19-62706E023703}">
                      <ahyp:hlinkClr xmlns:ahyp="http://schemas.microsoft.com/office/drawing/2018/hyperlinkcolor" val="tx"/>
                    </a:ext>
                  </a:extLst>
                </a:hlinkClick>
              </a:rPr>
              <a:t>www.monarchfunds.com</a:t>
            </a:r>
            <a:endParaRPr lang="en-US" sz="1600" dirty="0">
              <a:solidFill>
                <a:schemeClr val="accent6"/>
              </a:solidFill>
              <a:latin typeface="Source Sans Pro" panose="020B0503030403020204" pitchFamily="34" charset="0"/>
              <a:ea typeface="Source Sans Pro" panose="020B0503030403020204" pitchFamily="34" charset="0"/>
            </a:endParaRPr>
          </a:p>
          <a:p>
            <a:endParaRPr lang="en-US" sz="1600" dirty="0"/>
          </a:p>
          <a:p>
            <a:endParaRPr lang="en-US" sz="1600" dirty="0"/>
          </a:p>
        </p:txBody>
      </p:sp>
      <p:grpSp>
        <p:nvGrpSpPr>
          <p:cNvPr id="26" name="Group 25">
            <a:extLst>
              <a:ext uri="{FF2B5EF4-FFF2-40B4-BE49-F238E27FC236}">
                <a16:creationId xmlns:a16="http://schemas.microsoft.com/office/drawing/2014/main" id="{D2622598-A082-3F63-C161-7A0961C55BF2}"/>
              </a:ext>
            </a:extLst>
          </p:cNvPr>
          <p:cNvGrpSpPr/>
          <p:nvPr/>
        </p:nvGrpSpPr>
        <p:grpSpPr>
          <a:xfrm>
            <a:off x="5139598" y="1777113"/>
            <a:ext cx="6244394" cy="1406170"/>
            <a:chOff x="5139598" y="3652138"/>
            <a:chExt cx="6244394" cy="1406170"/>
          </a:xfrm>
        </p:grpSpPr>
        <p:sp>
          <p:nvSpPr>
            <p:cNvPr id="23" name="Text Placeholder 1">
              <a:extLst>
                <a:ext uri="{FF2B5EF4-FFF2-40B4-BE49-F238E27FC236}">
                  <a16:creationId xmlns:a16="http://schemas.microsoft.com/office/drawing/2014/main" id="{44F6819C-DEFC-0973-3789-3E791968720F}"/>
                </a:ext>
              </a:extLst>
            </p:cNvPr>
            <p:cNvSpPr txBox="1">
              <a:spLocks/>
            </p:cNvSpPr>
            <p:nvPr/>
          </p:nvSpPr>
          <p:spPr>
            <a:xfrm>
              <a:off x="5139598" y="3652138"/>
              <a:ext cx="6244394" cy="3552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bg1"/>
                  </a:solidFill>
                  <a:latin typeface="Source Sans Pro Black" panose="020B0803030403020204" pitchFamily="34" charset="0"/>
                  <a:ea typeface="Source Sans Pro Black" panose="020B08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dirty="0">
                  <a:latin typeface="Source Sans Pro" panose="020B0503030403020204" pitchFamily="34" charset="0"/>
                  <a:ea typeface="Source Sans Pro" panose="020B0503030403020204" pitchFamily="34" charset="0"/>
                </a:rPr>
                <a:t>Scott D. Martin, </a:t>
              </a:r>
              <a:r>
                <a:rPr lang="en-US" sz="2400" b="1" i="0" dirty="0">
                  <a:effectLst/>
                  <a:latin typeface="Source Sans Pro" panose="020B0503030403020204" pitchFamily="34" charset="0"/>
                  <a:ea typeface="Source Sans Pro" panose="020B0503030403020204" pitchFamily="34" charset="0"/>
                </a:rPr>
                <a:t>CIMA®</a:t>
              </a:r>
              <a:endParaRPr lang="en-US" sz="2400" dirty="0">
                <a:latin typeface="Source Sans Pro" panose="020B0503030403020204" pitchFamily="34" charset="0"/>
                <a:ea typeface="Source Sans Pro" panose="020B0503030403020204" pitchFamily="34" charset="0"/>
              </a:endParaRPr>
            </a:p>
          </p:txBody>
        </p:sp>
        <p:sp>
          <p:nvSpPr>
            <p:cNvPr id="24" name="Text Placeholder 2">
              <a:extLst>
                <a:ext uri="{FF2B5EF4-FFF2-40B4-BE49-F238E27FC236}">
                  <a16:creationId xmlns:a16="http://schemas.microsoft.com/office/drawing/2014/main" id="{5647E4B4-7C8F-7691-4DF9-8269C78ADE71}"/>
                </a:ext>
              </a:extLst>
            </p:cNvPr>
            <p:cNvSpPr txBox="1">
              <a:spLocks/>
            </p:cNvSpPr>
            <p:nvPr/>
          </p:nvSpPr>
          <p:spPr>
            <a:xfrm>
              <a:off x="5139598" y="3937888"/>
              <a:ext cx="5018709" cy="2857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i="0" kern="1200" baseline="0">
                  <a:solidFill>
                    <a:srgbClr val="2A84C6"/>
                  </a:solidFill>
                  <a:latin typeface="Source Sans Pro Black" panose="020B0803030403020204" pitchFamily="34" charset="0"/>
                  <a:ea typeface="Source Sans Pro Black" panose="020B08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dirty="0"/>
                <a:t>Chief Investment Officer</a:t>
              </a:r>
            </a:p>
          </p:txBody>
        </p:sp>
        <p:sp>
          <p:nvSpPr>
            <p:cNvPr id="25" name="Text Placeholder 3">
              <a:extLst>
                <a:ext uri="{FF2B5EF4-FFF2-40B4-BE49-F238E27FC236}">
                  <a16:creationId xmlns:a16="http://schemas.microsoft.com/office/drawing/2014/main" id="{BCF9BD4C-8BFB-D878-2E8D-7A60560AA1B9}"/>
                </a:ext>
              </a:extLst>
            </p:cNvPr>
            <p:cNvSpPr txBox="1">
              <a:spLocks/>
            </p:cNvSpPr>
            <p:nvPr/>
          </p:nvSpPr>
          <p:spPr>
            <a:xfrm>
              <a:off x="5139598" y="4209857"/>
              <a:ext cx="4571236" cy="8484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i="0" kern="1200" baseline="0">
                  <a:solidFill>
                    <a:schemeClr val="bg1"/>
                  </a:solidFill>
                  <a:latin typeface="Source Sans Pro Light" panose="020B0403030403020204" pitchFamily="34" charset="0"/>
                  <a:ea typeface="Source Sans Pro Light" panose="020B04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fontAlgn="base">
                <a:lnSpc>
                  <a:spcPct val="100000"/>
                </a:lnSpc>
              </a:pPr>
              <a:r>
                <a:rPr lang="en-US" sz="1600" dirty="0">
                  <a:latin typeface="Source Sans Pro" panose="020B0503030403020204" pitchFamily="34" charset="0"/>
                  <a:ea typeface="Source Sans Pro" panose="020B0503030403020204" pitchFamily="34" charset="0"/>
                </a:rPr>
                <a:t>(312) 273-5110 | </a:t>
              </a:r>
              <a:r>
                <a:rPr lang="en-US" sz="1600" b="0" i="0" u="none" strike="noStrike" dirty="0">
                  <a:effectLst/>
                  <a:latin typeface="Source Sans Pro" panose="020B0503030403020204" pitchFamily="34" charset="0"/>
                  <a:ea typeface="Source Sans Pro" panose="020B0503030403020204" pitchFamily="34" charset="0"/>
                  <a:hlinkClick r:id="rId3">
                    <a:extLst>
                      <a:ext uri="{A12FA001-AC4F-418D-AE19-62706E023703}">
                        <ahyp:hlinkClr xmlns:ahyp="http://schemas.microsoft.com/office/drawing/2018/hyperlinkcolor" val="tx"/>
                      </a:ext>
                    </a:extLst>
                  </a:hlinkClick>
                </a:rPr>
                <a:t>smartin@kingsview.com</a:t>
              </a:r>
            </a:p>
            <a:p>
              <a:endParaRPr lang="en-US" sz="2000" dirty="0">
                <a:latin typeface="HelveticaNeueCyr"/>
                <a:hlinkClick r:id="rId4">
                  <a:extLst>
                    <a:ext uri="{A12FA001-AC4F-418D-AE19-62706E023703}">
                      <ahyp:hlinkClr xmlns:ahyp="http://schemas.microsoft.com/office/drawing/2018/hyperlinkcolor" val="tx"/>
                    </a:ext>
                  </a:extLst>
                </a:hlinkClick>
              </a:endParaRPr>
            </a:p>
            <a:p>
              <a:endParaRPr lang="en-US" sz="2000" b="1" dirty="0"/>
            </a:p>
          </p:txBody>
        </p:sp>
      </p:grpSp>
      <p:sp>
        <p:nvSpPr>
          <p:cNvPr id="5" name="Text Placeholder 1">
            <a:extLst>
              <a:ext uri="{FF2B5EF4-FFF2-40B4-BE49-F238E27FC236}">
                <a16:creationId xmlns:a16="http://schemas.microsoft.com/office/drawing/2014/main" id="{7BFD9E16-36CF-3205-423C-01337C5D6154}"/>
              </a:ext>
            </a:extLst>
          </p:cNvPr>
          <p:cNvSpPr txBox="1">
            <a:spLocks/>
          </p:cNvSpPr>
          <p:nvPr/>
        </p:nvSpPr>
        <p:spPr>
          <a:xfrm>
            <a:off x="5139596" y="3363903"/>
            <a:ext cx="3994674" cy="355248"/>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b="1" kern="1200">
                <a:solidFill>
                  <a:schemeClr val="bg1"/>
                </a:solidFill>
                <a:latin typeface="Source Sans Pro Black" panose="020B0803030403020204" pitchFamily="34" charset="0"/>
                <a:ea typeface="Source Sans Pro Black" panose="020B08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base"/>
            <a:r>
              <a:rPr lang="en-US" sz="2400" dirty="0">
                <a:latin typeface="Source Sans Pro" panose="020B0503030403020204" pitchFamily="34" charset="0"/>
                <a:ea typeface="Source Sans Pro" panose="020B0503030403020204" pitchFamily="34" charset="0"/>
              </a:rPr>
              <a:t>Ashby Dawson, CFP®, AAMS®</a:t>
            </a:r>
          </a:p>
        </p:txBody>
      </p:sp>
      <p:sp>
        <p:nvSpPr>
          <p:cNvPr id="6" name="Text Placeholder 2">
            <a:extLst>
              <a:ext uri="{FF2B5EF4-FFF2-40B4-BE49-F238E27FC236}">
                <a16:creationId xmlns:a16="http://schemas.microsoft.com/office/drawing/2014/main" id="{F5A11590-F728-4615-1C7E-2EC07F47C4DF}"/>
              </a:ext>
            </a:extLst>
          </p:cNvPr>
          <p:cNvSpPr txBox="1">
            <a:spLocks/>
          </p:cNvSpPr>
          <p:nvPr/>
        </p:nvSpPr>
        <p:spPr>
          <a:xfrm>
            <a:off x="5139596" y="3687846"/>
            <a:ext cx="5018709" cy="28575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i="0" kern="1200" baseline="0">
                <a:solidFill>
                  <a:srgbClr val="2A84C6"/>
                </a:solidFill>
                <a:latin typeface="Source Sans Pro Black" panose="020B0803030403020204" pitchFamily="34" charset="0"/>
                <a:ea typeface="Source Sans Pro Black" panose="020B08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000"/>
              <a:t>Partner  |  Wealth Manager</a:t>
            </a:r>
            <a:endParaRPr lang="en-US" sz="2000" dirty="0"/>
          </a:p>
        </p:txBody>
      </p:sp>
      <p:sp>
        <p:nvSpPr>
          <p:cNvPr id="7" name="Text Placeholder 3">
            <a:extLst>
              <a:ext uri="{FF2B5EF4-FFF2-40B4-BE49-F238E27FC236}">
                <a16:creationId xmlns:a16="http://schemas.microsoft.com/office/drawing/2014/main" id="{00F50D2F-C80D-5EFD-3643-2B107B8AE2CF}"/>
              </a:ext>
            </a:extLst>
          </p:cNvPr>
          <p:cNvSpPr txBox="1">
            <a:spLocks/>
          </p:cNvSpPr>
          <p:nvPr/>
        </p:nvSpPr>
        <p:spPr>
          <a:xfrm>
            <a:off x="5139596" y="3981061"/>
            <a:ext cx="5614127" cy="848451"/>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sz="1400" i="0" kern="1200" baseline="0">
                <a:solidFill>
                  <a:schemeClr val="bg1"/>
                </a:solidFill>
                <a:latin typeface="Source Sans Pro Light" panose="020B0403030403020204" pitchFamily="34" charset="0"/>
                <a:ea typeface="Source Sans Pro Light" panose="020B0403030403020204" pitchFamily="34" charset="0"/>
                <a:cs typeface="+mn-cs"/>
              </a:defRPr>
            </a:lvl1pPr>
            <a:lvl2pPr marL="4572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3pPr>
            <a:lvl4pPr marL="13716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4pPr>
            <a:lvl5pPr marL="1828800" indent="0" algn="l" defTabSz="914400" rtl="0" eaLnBrk="1" latinLnBrk="0" hangingPunct="1">
              <a:lnSpc>
                <a:spcPct val="90000"/>
              </a:lnSpc>
              <a:spcBef>
                <a:spcPts val="500"/>
              </a:spcBef>
              <a:buFont typeface="Arial" panose="020B0604020202020204" pitchFamily="34" charset="0"/>
              <a:buNone/>
              <a:defRPr sz="1800" kern="1200">
                <a:solidFill>
                  <a:schemeClr val="bg1"/>
                </a:solidFill>
                <a:latin typeface="Source Sans Pro Light" panose="020B0403030403020204" pitchFamily="34" charset="0"/>
                <a:ea typeface="Source Sans Pro Light" panose="020B0403030403020204" pitchFamily="34"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1600" dirty="0">
                <a:latin typeface="Source Sans Pro" panose="020B0503030403020204" pitchFamily="34" charset="0"/>
                <a:ea typeface="Source Sans Pro" panose="020B0503030403020204" pitchFamily="34" charset="0"/>
              </a:rPr>
              <a:t>(806) 318-6820 | </a:t>
            </a:r>
            <a:r>
              <a:rPr lang="en-US" sz="1600" dirty="0">
                <a:latin typeface="Source Sans Pro" panose="020B0503030403020204" pitchFamily="34" charset="0"/>
                <a:ea typeface="Source Sans Pro" panose="020B0503030403020204" pitchFamily="34" charset="0"/>
                <a:hlinkClick r:id="rId5">
                  <a:extLst>
                    <a:ext uri="{A12FA001-AC4F-418D-AE19-62706E023703}">
                      <ahyp:hlinkClr xmlns:ahyp="http://schemas.microsoft.com/office/drawing/2018/hyperlinkcolor" val="tx"/>
                    </a:ext>
                  </a:extLst>
                </a:hlinkClick>
              </a:rPr>
              <a:t>Adawson@kingsview.com</a:t>
            </a:r>
          </a:p>
          <a:p>
            <a:endParaRPr lang="en-US" sz="2000" dirty="0">
              <a:latin typeface="HelveticaNeueCyr"/>
              <a:hlinkClick r:id="rId4">
                <a:extLst>
                  <a:ext uri="{A12FA001-AC4F-418D-AE19-62706E023703}">
                    <ahyp:hlinkClr xmlns:ahyp="http://schemas.microsoft.com/office/drawing/2018/hyperlinkcolor" val="tx"/>
                  </a:ext>
                </a:extLst>
              </a:hlinkClick>
            </a:endParaRPr>
          </a:p>
          <a:p>
            <a:endParaRPr lang="en-US" sz="2000" b="1" dirty="0"/>
          </a:p>
        </p:txBody>
      </p:sp>
    </p:spTree>
    <p:extLst>
      <p:ext uri="{BB962C8B-B14F-4D97-AF65-F5344CB8AC3E}">
        <p14:creationId xmlns:p14="http://schemas.microsoft.com/office/powerpoint/2010/main" val="285699022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d6f9c879-3792-486d-94fe-8078524e1052">
      <UserInfo>
        <DisplayName/>
        <AccountId xsi:nil="true"/>
        <AccountType/>
      </UserInfo>
    </SharedWithUsers>
    <MediaLengthInSeconds xmlns="8ea3666b-5425-47b3-83f2-72c556bd9bf9" xsi:nil="true"/>
    <lcf76f155ced4ddcb4097134ff3c332f xmlns="8ea3666b-5425-47b3-83f2-72c556bd9bf9">
      <Terms xmlns="http://schemas.microsoft.com/office/infopath/2007/PartnerControls"/>
    </lcf76f155ced4ddcb4097134ff3c332f>
    <TaxCatchAll xmlns="d6f9c879-3792-486d-94fe-8078524e1052"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49AEA3AD056414BA3C1D6F31739DD31" ma:contentTypeVersion="15" ma:contentTypeDescription="Create a new document." ma:contentTypeScope="" ma:versionID="cdea5d2a58eeca55e5a5c2eae39411dc">
  <xsd:schema xmlns:xsd="http://www.w3.org/2001/XMLSchema" xmlns:xs="http://www.w3.org/2001/XMLSchema" xmlns:p="http://schemas.microsoft.com/office/2006/metadata/properties" xmlns:ns2="8ea3666b-5425-47b3-83f2-72c556bd9bf9" xmlns:ns3="d6f9c879-3792-486d-94fe-8078524e1052" targetNamespace="http://schemas.microsoft.com/office/2006/metadata/properties" ma:root="true" ma:fieldsID="b442a2e55fae7bf463fb9c9623697029" ns2:_="" ns3:_="">
    <xsd:import namespace="8ea3666b-5425-47b3-83f2-72c556bd9bf9"/>
    <xsd:import namespace="d6f9c879-3792-486d-94fe-8078524e1052"/>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a3666b-5425-47b3-83f2-72c556bd9b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87383f2b-2901-4bae-ad97-ad5ccc172bb0"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MediaLengthInSeconds" ma:hidden="true" ma:internalName="MediaLengthInSeconds" ma:readOnly="true">
      <xsd:simpleType>
        <xsd:restriction base="dms:Unknown"/>
      </xsd:simpleType>
    </xsd:element>
    <xsd:element name="MediaServiceLocation" ma:index="19"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6f9c879-3792-486d-94fe-8078524e1052"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245b1fdf-af24-4139-b5a5-b53c2737144d}" ma:internalName="TaxCatchAll" ma:showField="CatchAllData" ma:web="d6f9c879-3792-486d-94fe-8078524e1052">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4A57E62-933B-4803-9CFF-A255FC279A4C}">
  <ds:schemaRefs>
    <ds:schemaRef ds:uri="http://schemas.microsoft.com/office/2006/metadata/properties"/>
    <ds:schemaRef ds:uri="http://schemas.microsoft.com/office/infopath/2007/PartnerControls"/>
    <ds:schemaRef ds:uri="d6f9c879-3792-486d-94fe-8078524e1052"/>
    <ds:schemaRef ds:uri="8ea3666b-5425-47b3-83f2-72c556bd9bf9"/>
  </ds:schemaRefs>
</ds:datastoreItem>
</file>

<file path=customXml/itemProps2.xml><?xml version="1.0" encoding="utf-8"?>
<ds:datastoreItem xmlns:ds="http://schemas.openxmlformats.org/officeDocument/2006/customXml" ds:itemID="{DD60D74E-2CED-4FA6-AA7A-F0C6D6206191}">
  <ds:schemaRefs>
    <ds:schemaRef ds:uri="http://schemas.microsoft.com/sharepoint/v3/contenttype/forms"/>
  </ds:schemaRefs>
</ds:datastoreItem>
</file>

<file path=customXml/itemProps3.xml><?xml version="1.0" encoding="utf-8"?>
<ds:datastoreItem xmlns:ds="http://schemas.openxmlformats.org/officeDocument/2006/customXml" ds:itemID="{691CAC2A-1F55-4809-96AA-4F9AA5FD4D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a3666b-5425-47b3-83f2-72c556bd9bf9"/>
    <ds:schemaRef ds:uri="d6f9c879-3792-486d-94fe-8078524e105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1287</TotalTime>
  <Words>283</Words>
  <Application>Microsoft Office PowerPoint</Application>
  <PresentationFormat>Widescreen</PresentationFormat>
  <Paragraphs>34</Paragraphs>
  <Slides>6</Slides>
  <Notes>0</Notes>
  <HiddenSlides>0</HiddenSlides>
  <MMClips>0</MMClips>
  <ScaleCrop>false</ScaleCrop>
  <HeadingPairs>
    <vt:vector size="6" baseType="variant">
      <vt:variant>
        <vt:lpstr>Fonts Used</vt:lpstr>
      </vt:variant>
      <vt:variant>
        <vt:i4>9</vt:i4>
      </vt:variant>
      <vt:variant>
        <vt:lpstr>Theme</vt:lpstr>
      </vt:variant>
      <vt:variant>
        <vt:i4>9</vt:i4>
      </vt:variant>
      <vt:variant>
        <vt:lpstr>Slide Titles</vt:lpstr>
      </vt:variant>
      <vt:variant>
        <vt:i4>6</vt:i4>
      </vt:variant>
    </vt:vector>
  </HeadingPairs>
  <TitlesOfParts>
    <vt:vector size="24" baseType="lpstr">
      <vt:lpstr>Arial</vt:lpstr>
      <vt:lpstr>Calibri</vt:lpstr>
      <vt:lpstr>HelveticaNeueCyr</vt:lpstr>
      <vt:lpstr>Source Sans Pro</vt:lpstr>
      <vt:lpstr>Source Sans Pro Black</vt:lpstr>
      <vt:lpstr>Source Sans Pro ExtraLight</vt:lpstr>
      <vt:lpstr>Source Sans Pro Light</vt:lpstr>
      <vt:lpstr>Source Sans Pro SemiBold</vt:lpstr>
      <vt:lpstr>Trebuchet MS</vt:lpstr>
      <vt:lpstr>Office Theme</vt:lpstr>
      <vt:lpstr>1_Custom Design</vt:lpstr>
      <vt:lpstr>3_Custom Design</vt:lpstr>
      <vt:lpstr>4_Custom Design</vt:lpstr>
      <vt:lpstr>Custom Design</vt:lpstr>
      <vt:lpstr>2_Custom Design</vt:lpstr>
      <vt:lpstr>1_Office Theme</vt:lpstr>
      <vt:lpstr>2_Office Theme</vt:lpstr>
      <vt:lpstr>5_Custom Design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Victoria Platek</dc:creator>
  <cp:lastModifiedBy>AAEPC .</cp:lastModifiedBy>
  <cp:revision>174</cp:revision>
  <dcterms:created xsi:type="dcterms:W3CDTF">2021-10-27T18:43:13Z</dcterms:created>
  <dcterms:modified xsi:type="dcterms:W3CDTF">2025-05-06T13:04:45Z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0x010100349AEA3AD056414BA3C1D6F31739DD31</vt:lpwstr>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